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оценки образовательных ресурсов в основной школе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44746"/>
            <a:ext cx="2186568" cy="38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6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третьего уровня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00600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уходил на войну. Его маленький сын Стёпа подарил папе жука-носорога. Он поймал и посадил его __________. Стёпа прорезал в коробке маленькое оконце для притока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7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97552" cy="28803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Гриша сделал расчёт и узнал, что для того чтобы выложить 50 одинаковых элементов потребуется 151 спичка. Найди эти узоры , цифру рядом с ними.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15803" r="39041" b="18923"/>
          <a:stretch/>
        </p:blipFill>
        <p:spPr bwMode="auto">
          <a:xfrm>
            <a:off x="48425" y="764704"/>
            <a:ext cx="293939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744" r="51634" b="8731"/>
          <a:stretch/>
        </p:blipFill>
        <p:spPr bwMode="auto">
          <a:xfrm>
            <a:off x="2555776" y="776744"/>
            <a:ext cx="172819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14433" r="38031" b="5887"/>
          <a:stretch/>
        </p:blipFill>
        <p:spPr bwMode="auto">
          <a:xfrm>
            <a:off x="3923928" y="776744"/>
            <a:ext cx="2925414" cy="524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15949" r="24068" b="7075"/>
          <a:stretch/>
        </p:blipFill>
        <p:spPr bwMode="auto">
          <a:xfrm>
            <a:off x="6506749" y="764704"/>
            <a:ext cx="2880320" cy="524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6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«Дельта»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одновременно и модель системы оценок, и инструмент для диагностики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прогресса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освоении отдельных учебных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85045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Инструментарием «Дельта» измеряется дельта, т.е. тот прирост в качестве освоения предметного средства, который появился в результате обучения.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h4-belovo.ucoz.ru/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140968"/>
            <a:ext cx="302669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89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71420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 в мышлении и понимании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переход школьника  с одного уровня владения предметным средством на другой, более высокий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1уровень - освоение общего смысла и формы     действия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- освоение существенного основания способа действия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3уровень - функционализация способа действия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освоил выполнение действий по образцу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: определить стартовую точку для измерения индивидуального прогресса школьников в освоении учебных предметов.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при выполнении действий ориентируется на общие принципы и понятия изучаемого предмета (способен анализировать материал, обнаруживать закономерности и существенные характеристики в изучаемом предмете).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: достоверно определить уровень, который освоен школьником,  и дать прогноз дельты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личных ресурсов школьника включён обобщенный способ действия. Ученик способен сам конструировать задачи, может применять их для решения разнообразных, в том числе жизненных задач.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: определить дельту, т.е. какой прирост в мышлении и понимании произошёл у данного конкретного ученика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первого уровня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одном из островов находится старый за</a:t>
            </a:r>
            <a:r>
              <a:rPr lang="el-GR" dirty="0" smtClean="0"/>
              <a:t>΄</a:t>
            </a:r>
            <a:r>
              <a:rPr lang="ru-RU" dirty="0" smtClean="0"/>
              <a:t>мок  (замо</a:t>
            </a:r>
            <a:r>
              <a:rPr lang="el-GR" dirty="0" smtClean="0"/>
              <a:t>΄</a:t>
            </a:r>
            <a:r>
              <a:rPr lang="ru-RU" dirty="0" smtClean="0"/>
              <a:t>к).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Иван раскладывал спички в виде квадратов. Сколько спичек потребуется, чтобы выложить 80 квадратов?</a:t>
            </a:r>
          </a:p>
          <a:p>
            <a:pPr marL="0" indent="0">
              <a:buNone/>
            </a:pPr>
            <a:r>
              <a:rPr lang="ru-RU" dirty="0" smtClean="0"/>
              <a:t>Сколько квадратов можно выложить из 80 спичек?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17789" r="36308" b="50761"/>
          <a:stretch/>
        </p:blipFill>
        <p:spPr bwMode="auto">
          <a:xfrm>
            <a:off x="2411760" y="5060224"/>
            <a:ext cx="4104456" cy="168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второго уровня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Поставьте ударение:                                                                    Что за добрый молодец! Настоящий молодец!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Петр выкладывал спички в виде квадратов. Сколько потребуется спичек, чтобы выложить 70 квадратов?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18054" r="21097" b="34374"/>
          <a:stretch/>
        </p:blipFill>
        <p:spPr bwMode="auto">
          <a:xfrm>
            <a:off x="1259632" y="4365104"/>
            <a:ext cx="397604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Система оценки образовательных ресурсов в основной школе</vt:lpstr>
      <vt:lpstr>Тест «Дельта»</vt:lpstr>
      <vt:lpstr>Презентация PowerPoint</vt:lpstr>
      <vt:lpstr>Прогресс в мышлении и понимании  означает переход школьника  с одного уровня владения предметным средством на другой, более высокий </vt:lpstr>
      <vt:lpstr>Первый уровень</vt:lpstr>
      <vt:lpstr>Второй уровень</vt:lpstr>
      <vt:lpstr>Третий уровень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Примерные задачи первого уровня</vt:lpstr>
      <vt:lpstr>Задачи второго уровня</vt:lpstr>
      <vt:lpstr>Задачи третьего уровня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«Дельта»</dc:title>
  <dc:creator>URMK2</dc:creator>
  <cp:lastModifiedBy>URMK2</cp:lastModifiedBy>
  <cp:revision>18</cp:revision>
  <dcterms:created xsi:type="dcterms:W3CDTF">2013-11-12T03:09:50Z</dcterms:created>
  <dcterms:modified xsi:type="dcterms:W3CDTF">2013-11-13T05:00:19Z</dcterms:modified>
</cp:coreProperties>
</file>