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75" r:id="rId7"/>
    <p:sldId id="274" r:id="rId8"/>
    <p:sldId id="271" r:id="rId9"/>
    <p:sldId id="272" r:id="rId10"/>
    <p:sldId id="273" r:id="rId11"/>
    <p:sldId id="276" r:id="rId12"/>
    <p:sldId id="267" r:id="rId13"/>
    <p:sldId id="282" r:id="rId14"/>
    <p:sldId id="277" r:id="rId15"/>
    <p:sldId id="278" r:id="rId16"/>
    <p:sldId id="268" r:id="rId17"/>
    <p:sldId id="283" r:id="rId18"/>
    <p:sldId id="281" r:id="rId19"/>
    <p:sldId id="284" r:id="rId20"/>
    <p:sldId id="286" r:id="rId21"/>
    <p:sldId id="285" r:id="rId22"/>
    <p:sldId id="270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105864543334638467142/abou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slide" Target="slide16.xml"/><Relationship Id="rId26" Type="http://schemas.openxmlformats.org/officeDocument/2006/relationships/hyperlink" Target="https://www.blogger.com/" TargetMode="External"/><Relationship Id="rId3" Type="http://schemas.openxmlformats.org/officeDocument/2006/relationships/image" Target="../media/image5.jpeg"/><Relationship Id="rId21" Type="http://schemas.openxmlformats.org/officeDocument/2006/relationships/hyperlink" Target="&#1051;&#1077;&#1085;&#1090;&#1099;%20&#1074;&#1088;&#1077;&#1084;&#1077;&#1085;&#1080;.ppsx" TargetMode="External"/><Relationship Id="rId34" Type="http://schemas.openxmlformats.org/officeDocument/2006/relationships/image" Target="../media/image3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slide" Target="slide12.xml"/><Relationship Id="rId25" Type="http://schemas.openxmlformats.org/officeDocument/2006/relationships/hyperlink" Target="http://www.blog2x2.ru/" TargetMode="External"/><Relationship Id="rId33" Type="http://schemas.openxmlformats.org/officeDocument/2006/relationships/hyperlink" Target="http://ru.calameo.com/read/0022519045cefca52f569" TargetMode="External"/><Relationship Id="rId2" Type="http://schemas.openxmlformats.org/officeDocument/2006/relationships/image" Target="../media/image4.jpeg"/><Relationship Id="rId16" Type="http://schemas.openxmlformats.org/officeDocument/2006/relationships/slide" Target="slide5.xml"/><Relationship Id="rId20" Type="http://schemas.openxmlformats.org/officeDocument/2006/relationships/image" Target="../media/image15.png"/><Relationship Id="rId29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24" Type="http://schemas.openxmlformats.org/officeDocument/2006/relationships/hyperlink" Target="http://ru.calameo.com/" TargetMode="External"/><Relationship Id="rId32" Type="http://schemas.openxmlformats.org/officeDocument/2006/relationships/slide" Target="slide15.xml"/><Relationship Id="rId5" Type="http://schemas.openxmlformats.org/officeDocument/2006/relationships/image" Target="../media/image7.png"/><Relationship Id="rId15" Type="http://schemas.openxmlformats.org/officeDocument/2006/relationships/slide" Target="slide4.xml"/><Relationship Id="rId23" Type="http://schemas.openxmlformats.org/officeDocument/2006/relationships/hyperlink" Target="http://www.tagxedo.com/" TargetMode="External"/><Relationship Id="rId28" Type="http://schemas.openxmlformats.org/officeDocument/2006/relationships/hyperlink" Target="http://www.mindmeister.com/ru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31" Type="http://schemas.openxmlformats.org/officeDocument/2006/relationships/slide" Target="slide14.xml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slide" Target="slide3.xml"/><Relationship Id="rId22" Type="http://schemas.openxmlformats.org/officeDocument/2006/relationships/hyperlink" Target="http://www.timetoast.com/" TargetMode="External"/><Relationship Id="rId27" Type="http://schemas.openxmlformats.org/officeDocument/2006/relationships/hyperlink" Target="https://bubbl.us/" TargetMode="External"/><Relationship Id="rId30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xedo.co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ebly.com/" TargetMode="External"/><Relationship Id="rId13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hyperlink" Target="http://www.wix.com/" TargetMode="External"/><Relationship Id="rId12" Type="http://schemas.openxmlformats.org/officeDocument/2006/relationships/hyperlink" Target="&#1042;&#1086;&#1079;&#1084;&#1086;&#1078;&#1085;&#1086;&#1089;&#1090;&#1080;%20&#1043;&#1091;&#1075;&#1083;-&#1089;&#1072;&#1081;&#1090;&#1086;&#1074;2.ppsx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" TargetMode="External"/><Relationship Id="rId11" Type="http://schemas.openxmlformats.org/officeDocument/2006/relationships/slide" Target="slide12.xml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hyperlink" Target="http://www.jimdo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slide" Target="slide12.xml"/><Relationship Id="rId3" Type="http://schemas.openxmlformats.org/officeDocument/2006/relationships/image" Target="../media/image4.jpe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slide" Target="slide2.xml"/><Relationship Id="rId17" Type="http://schemas.openxmlformats.org/officeDocument/2006/relationships/slide" Target="slide5.xml"/><Relationship Id="rId25" Type="http://schemas.openxmlformats.org/officeDocument/2006/relationships/image" Target="../media/image46.png"/><Relationship Id="rId2" Type="http://schemas.openxmlformats.org/officeDocument/2006/relationships/image" Target="../media/image45.png"/><Relationship Id="rId16" Type="http://schemas.openxmlformats.org/officeDocument/2006/relationships/slide" Target="slide4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slide" Target="slide18.xml"/><Relationship Id="rId5" Type="http://schemas.openxmlformats.org/officeDocument/2006/relationships/image" Target="../media/image6.jpeg"/><Relationship Id="rId15" Type="http://schemas.openxmlformats.org/officeDocument/2006/relationships/slide" Target="slide3.xml"/><Relationship Id="rId23" Type="http://schemas.openxmlformats.org/officeDocument/2006/relationships/slide" Target="slide22.xml"/><Relationship Id="rId10" Type="http://schemas.openxmlformats.org/officeDocument/2006/relationships/image" Target="../media/image10.png"/><Relationship Id="rId19" Type="http://schemas.openxmlformats.org/officeDocument/2006/relationships/slide" Target="slide16.xml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slide" Target="slide2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microsoft.com/office/2007/relationships/hdphoto" Target="../media/hdphoto3.wdp"/><Relationship Id="rId3" Type="http://schemas.microsoft.com/office/2007/relationships/hdphoto" Target="../media/hdphoto1.wdp"/><Relationship Id="rId21" Type="http://schemas.openxmlformats.org/officeDocument/2006/relationships/slide" Target="slide3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24" Type="http://schemas.openxmlformats.org/officeDocument/2006/relationships/slide" Target="slide12.xml"/><Relationship Id="rId5" Type="http://schemas.openxmlformats.org/officeDocument/2006/relationships/image" Target="../media/image5.jpeg"/><Relationship Id="rId15" Type="http://schemas.openxmlformats.org/officeDocument/2006/relationships/slide" Target="slide5.xml"/><Relationship Id="rId23" Type="http://schemas.openxmlformats.org/officeDocument/2006/relationships/slide" Target="slide16.xml"/><Relationship Id="rId28" Type="http://schemas.openxmlformats.org/officeDocument/2006/relationships/image" Target="../media/image20.png"/><Relationship Id="rId10" Type="http://schemas.microsoft.com/office/2007/relationships/hdphoto" Target="../media/hdphoto2.wdp"/><Relationship Id="rId19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slide" Target="slide2.xml"/><Relationship Id="rId27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25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slide" Target="slide12.xml"/><Relationship Id="rId26" Type="http://schemas.microsoft.com/office/2007/relationships/hdphoto" Target="../media/hdphoto4.wdp"/><Relationship Id="rId3" Type="http://schemas.openxmlformats.org/officeDocument/2006/relationships/image" Target="../media/image4.jpe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slide" Target="slide5.xml"/><Relationship Id="rId25" Type="http://schemas.openxmlformats.org/officeDocument/2006/relationships/image" Target="../media/image25.png"/><Relationship Id="rId2" Type="http://schemas.openxmlformats.org/officeDocument/2006/relationships/image" Target="../media/image21.png"/><Relationship Id="rId16" Type="http://schemas.openxmlformats.org/officeDocument/2006/relationships/slide" Target="slide4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5" Type="http://schemas.openxmlformats.org/officeDocument/2006/relationships/image" Target="../media/image6.jpeg"/><Relationship Id="rId15" Type="http://schemas.openxmlformats.org/officeDocument/2006/relationships/slide" Target="slide3.xml"/><Relationship Id="rId23" Type="http://schemas.openxmlformats.org/officeDocument/2006/relationships/image" Target="../media/image23.jpeg"/><Relationship Id="rId28" Type="http://schemas.microsoft.com/office/2007/relationships/hdphoto" Target="../media/hdphoto5.wdp"/><Relationship Id="rId10" Type="http://schemas.openxmlformats.org/officeDocument/2006/relationships/image" Target="../media/image10.png"/><Relationship Id="rId19" Type="http://schemas.openxmlformats.org/officeDocument/2006/relationships/slide" Target="slide16.xml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slide" Target="slide2.xml"/><Relationship Id="rId22" Type="http://schemas.openxmlformats.org/officeDocument/2006/relationships/image" Target="../media/image22.jpe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slide" Target="slide16.xml"/><Relationship Id="rId3" Type="http://schemas.openxmlformats.org/officeDocument/2006/relationships/image" Target="../media/image5.jpeg"/><Relationship Id="rId21" Type="http://schemas.openxmlformats.org/officeDocument/2006/relationships/hyperlink" Target="http://www.mindmeister.com/454312585/_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slide" Target="slide12.xml"/><Relationship Id="rId2" Type="http://schemas.openxmlformats.org/officeDocument/2006/relationships/image" Target="../media/image4.jpeg"/><Relationship Id="rId16" Type="http://schemas.openxmlformats.org/officeDocument/2006/relationships/slide" Target="slide5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image" Target="../media/image7.png"/><Relationship Id="rId15" Type="http://schemas.openxmlformats.org/officeDocument/2006/relationships/slide" Target="slide4.xml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slide" Target="slide16.xml"/><Relationship Id="rId26" Type="http://schemas.openxmlformats.org/officeDocument/2006/relationships/slide" Target="slide11.xml"/><Relationship Id="rId3" Type="http://schemas.openxmlformats.org/officeDocument/2006/relationships/image" Target="../media/image5.jpeg"/><Relationship Id="rId21" Type="http://schemas.openxmlformats.org/officeDocument/2006/relationships/slide" Target="slide9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slide" Target="slide12.xml"/><Relationship Id="rId25" Type="http://schemas.openxmlformats.org/officeDocument/2006/relationships/slide" Target="slide6.xml"/><Relationship Id="rId2" Type="http://schemas.openxmlformats.org/officeDocument/2006/relationships/image" Target="../media/image27.png"/><Relationship Id="rId16" Type="http://schemas.openxmlformats.org/officeDocument/2006/relationships/slide" Target="slide5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24" Type="http://schemas.openxmlformats.org/officeDocument/2006/relationships/slide" Target="slide8.xml"/><Relationship Id="rId5" Type="http://schemas.openxmlformats.org/officeDocument/2006/relationships/image" Target="../media/image7.png"/><Relationship Id="rId15" Type="http://schemas.openxmlformats.org/officeDocument/2006/relationships/slide" Target="slide4.xml"/><Relationship Id="rId23" Type="http://schemas.openxmlformats.org/officeDocument/2006/relationships/slide" Target="slide7.xml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slide" Target="slide3.xml"/><Relationship Id="rId22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krozapeka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hyperlink" Target="http://uchportfolio.ru/s0760204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972" y="2086514"/>
            <a:ext cx="8081186" cy="201865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Э</a:t>
            </a:r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лектронное </a:t>
            </a:r>
            <a:r>
              <a:rPr lang="ru-RU" sz="2800" b="1" dirty="0">
                <a:solidFill>
                  <a:srgbClr val="C00000"/>
                </a:solidFill>
                <a:latin typeface="Book Antiqua" panose="02040602050305030304" pitchFamily="18" charset="0"/>
              </a:rPr>
              <a:t>портфолио </a:t>
            </a:r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latin typeface="Book Antiqua" panose="02040602050305030304" pitchFamily="18" charset="0"/>
              </a:rPr>
              <a:t>учителя </a:t>
            </a:r>
            <a:r>
              <a:rPr lang="ru-RU" sz="2800" b="1" dirty="0">
                <a:latin typeface="Book Antiqua" panose="02040602050305030304" pitchFamily="18" charset="0"/>
              </a:rPr>
              <a:t>как  обобщение и систематизация педагогических </a:t>
            </a:r>
            <a:r>
              <a:rPr lang="ru-RU" sz="2800" b="1" dirty="0" smtClean="0">
                <a:latin typeface="Book Antiqua" panose="02040602050305030304" pitchFamily="18" charset="0"/>
              </a:rPr>
              <a:t>достижений.</a:t>
            </a:r>
            <a:r>
              <a:rPr lang="ru-RU" sz="2800" b="1" dirty="0">
                <a:latin typeface="Book Antiqua" panose="02040602050305030304" pitchFamily="18" charset="0"/>
              </a:rPr>
              <a:t/>
            </a:r>
            <a:br>
              <a:rPr lang="ru-RU" sz="2800" b="1" dirty="0">
                <a:latin typeface="Book Antiqua" panose="02040602050305030304" pitchFamily="18" charset="0"/>
              </a:rPr>
            </a:br>
            <a:r>
              <a:rPr lang="ru-RU" sz="2800" b="1" dirty="0" smtClean="0">
                <a:latin typeface="Book Antiqua" panose="02040602050305030304" pitchFamily="18" charset="0"/>
              </a:rPr>
              <a:t/>
            </a:r>
            <a:br>
              <a:rPr lang="ru-RU" sz="2800" b="1" dirty="0" smtClean="0">
                <a:latin typeface="Book Antiqua" panose="02040602050305030304" pitchFamily="18" charset="0"/>
              </a:rPr>
            </a:br>
            <a:r>
              <a:rPr lang="ru-RU" sz="2800" b="1" dirty="0" smtClean="0">
                <a:latin typeface="Book Antiqua" panose="02040602050305030304" pitchFamily="18" charset="0"/>
              </a:rPr>
              <a:t>Сетевые </a:t>
            </a:r>
            <a:r>
              <a:rPr lang="ru-RU" sz="2800" b="1" dirty="0">
                <a:latin typeface="Book Antiqua" panose="02040602050305030304" pitchFamily="18" charset="0"/>
              </a:rPr>
              <a:t>сервисы как инструмент создания электронного портфолио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400800" cy="504056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  <a:ea typeface="BatangChe" panose="02030609000101010101" pitchFamily="49" charset="-127"/>
              </a:rPr>
              <a:t>Гейкер Ляна Алексеевна, методист РМК</a:t>
            </a:r>
            <a:endParaRPr lang="ru-RU" sz="1800" b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  <a:ea typeface="BatangChe" panose="02030609000101010101" pitchFamily="49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logo1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84258"/>
            <a:ext cx="98681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5674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РАЙОННЫЙ МЕТОДИЧЕСКИЙ КАБИНЕТ УПРАВЛЕНИЯ ОБРАЗОВАНИЯ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АДМИНИСТРАЦИИ НАНАЙСКОГО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" y="6070530"/>
            <a:ext cx="914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19 сентября 2014</a:t>
            </a:r>
            <a:endParaRPr lang="ru-RU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098" name="Picture 2" descr="http://mozgorilla.com/wp-content/uploads/2012/11/Rezal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20450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80405" y="534185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b="1" dirty="0" smtClean="0">
                <a:solidFill>
                  <a:schemeClr val="bg1">
                    <a:lumMod val="75000"/>
                  </a:schemeClr>
                </a:solidFill>
              </a:rPr>
              <a:t>РЕЗУЛЬТАТЫ</a:t>
            </a:r>
          </a:p>
          <a:p>
            <a:pPr algn="r"/>
            <a:r>
              <a:rPr lang="ru-RU" sz="900" b="1" dirty="0" smtClean="0">
                <a:solidFill>
                  <a:schemeClr val="bg1">
                    <a:lumMod val="75000"/>
                  </a:schemeClr>
                </a:solidFill>
              </a:rPr>
              <a:t>ОПРОСА</a:t>
            </a:r>
            <a:endParaRPr lang="ru-RU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37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7993" r="9621" b="15583"/>
          <a:stretch/>
        </p:blipFill>
        <p:spPr bwMode="auto">
          <a:xfrm>
            <a:off x="33318" y="0"/>
            <a:ext cx="9169696" cy="683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7020272" y="5987738"/>
            <a:ext cx="1944216" cy="576064"/>
          </a:xfrm>
          <a:prstGeom prst="roundRect">
            <a:avLst>
              <a:gd name="adj" fmla="val 11707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8" t="22610" r="15736" b="6801"/>
          <a:stretch/>
        </p:blipFill>
        <p:spPr bwMode="auto">
          <a:xfrm>
            <a:off x="-180528" y="-26894"/>
            <a:ext cx="9324528" cy="68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3717925"/>
            <a:ext cx="774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7020272" y="5987738"/>
            <a:ext cx="1944216" cy="576064"/>
          </a:xfrm>
          <a:prstGeom prst="roundRect">
            <a:avLst>
              <a:gd name="adj" fmla="val 11707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62" y="2305401"/>
            <a:ext cx="699806" cy="10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2.gstatic.com/images?q=tbn:ANd9GcQR8rKPMlCNlQM59N_aVUOOgrJhvzdn8vCTV9dPBfVSP-C3iNDw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5356" y="756777"/>
            <a:ext cx="953219" cy="8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0.gstatic.com/images?q=tbn:ANd9GcQUkNOb1izvg0T2rFGX5IPpSar8nxaYiJg1-9ES_o2f6Z8QKk_McR8Ewcx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2550435"/>
            <a:ext cx="659385" cy="6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756777"/>
            <a:ext cx="694863" cy="6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39" y="326498"/>
            <a:ext cx="691393" cy="57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929" y="1532469"/>
            <a:ext cx="4599427" cy="36004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Book Antiqua" panose="02040602050305030304" pitchFamily="18" charset="0"/>
              </a:rPr>
              <a:t>Какие сервисы</a:t>
            </a:r>
            <a:br>
              <a:rPr lang="ru-RU" sz="4000" b="1" dirty="0" smtClean="0">
                <a:latin typeface="Book Antiqua" panose="02040602050305030304" pitchFamily="18" charset="0"/>
              </a:rPr>
            </a:br>
            <a:r>
              <a:rPr lang="ru-RU" sz="4000" b="1" dirty="0" smtClean="0">
                <a:latin typeface="Book Antiqua" panose="02040602050305030304" pitchFamily="18" charset="0"/>
              </a:rPr>
              <a:t>использовать?</a:t>
            </a:r>
            <a:r>
              <a:rPr lang="ru-RU" sz="4000" b="1" dirty="0">
                <a:latin typeface="Book Antiqua" panose="02040602050305030304" pitchFamily="18" charset="0"/>
              </a:rPr>
              <a:t/>
            </a:r>
            <a:br>
              <a:rPr lang="ru-RU" sz="4000" b="1" dirty="0">
                <a:latin typeface="Book Antiqua" panose="02040602050305030304" pitchFamily="18" charset="0"/>
              </a:rPr>
            </a:b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6392405" y="462990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37" y="770892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7630">
            <a:off x="5662374" y="107127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900igr.net/data/tsvet-i-forma/Figury-6.files/0005-010-Ravnostoronnij-treugolnik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5678230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7129862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22" y="2037913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10050" y="2214899"/>
            <a:ext cx="1333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1" action="ppaction://hlinksldjump"/>
              </a:rPr>
              <a:t>Что такое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8472" y="1556094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4" action="ppaction://hlinksldjump"/>
              </a:rPr>
              <a:t>Зачем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7498" y="882767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5" action="ppaction://hlinksldjump"/>
              </a:rPr>
              <a:t>Структура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4185" y="135673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6" action="ppaction://hlinksldjump"/>
              </a:rPr>
              <a:t>Где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6" action="ppaction://hlinksldjump"/>
              </a:rPr>
              <a:t>разместить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4623" y="2244757"/>
            <a:ext cx="955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7" action="ppaction://hlinksldjump"/>
              </a:rPr>
              <a:t>Сервисы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7564" y="272623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8" action="ppaction://hlinksldjump"/>
              </a:rPr>
              <a:t>Итоги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81" name="Picture 13" descr="http://pngicon.ru/data/media/3/2_6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59" y="2939201"/>
            <a:ext cx="446391" cy="4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5" descr="data:image/jpeg;base64,/9j/4AAQSkZJRgABAQAAAQABAAD/2wCEAAkGBxQTEhUUExQWFhUXFxgaGBcYFxoVFRcUFhgXFxcaGBcZHCgiHSAlHRQVITEhJSkrLi4uFx8zODQsNygtLisBCgoKDg0OGxAQGy8kICQsLCwsLSwsLCwsLCwsLCwsLCwsLCwsLCwsLCwsLCwsLCwsLCwsLCwsLCwsLCwsLCwsLP/AABEIARMAtwMBEQACEQEDEQH/xAAcAAEAAgMBAQEAAAAAAAAAAAAABQYCAwQHAQj/xABDEAABAwEFBQUFBAcIAwEAAAABAAIRAwQFEiExBiJBUWETcYGRoTJCUrHBB3KS0RQjM2KC4fAVF0NTorLC0iQ08Rb/xAAaAQEAAwEBAQAAAAAAAAAAAAAAAQIDBAUG/8QAMxEAAgEDAwIEBAcBAAIDAAAAAAECAxEhBBIxQVEFEyJhMnGR0RRCgaGxwfDhcvEjM1L/2gAMAwEAAhEDEQA/APcUAQBAEAQBAEAQBAEAQBAc9qt1OmJqPawfvODfmqyko8sznVhD4mkRNfbGxt/xgfutc75BU86HR3+WTll4lpo/m+hpbtxY/wDNI72P/wCqr+Ihe39FV4ppW/i/ZnfZNo7LUyZXpk8i7CfJ0K6qwfU3hrKE3aMkSgMrQ6E7n1CQgCAIAgCAIAgCAIAgCAIAgCAICOve+KVnbNR2fBozce4fVbUaE6r9P16HJqtbS00bzeei6sptu2mrV5ax7aAOgBmq7hAPDwhdE9LTv5UZ+rq/sj52t4vWq/B6V+7/AFI2ncjyTJa951Lzid5ldFHR6Smryjufd5POlCpN3bz7nTRskuEvaCBq0AAEfPguq0IK8YWIjHOWfLXdTa5IMAtBJc1rRJPA5Zrk1GnjO11a5qvVdIgrXs2W+zUBykA5fOB4Lll4fSta+f0Iu+popXlarEW4Kj2g+77VM88pLfrmvPq6aVH4WdlDUVafwS/Qumzn2jU6hDLS0U3fGP2ZPXi31HcqRrNfEe1p/E1LFVW9+n/C9seCAQZB0IzBC6D1E08oyQkIAgCAIAgCAIAgCAIAgCAgtob+FHcYQapHHRg5n6Bdml0jq+p/D/J5XiPiMdOtkfj/AI92eX3tXc95LnlzjmSTz09PJZeKVbTVKPC6f7k+UlOU25Sd2+p13JVYxrnlpc4RnwHLvlW0W2NOVR8/7gKyySdK2PzxSMX16+S9OdSOMWwE5rk4rTbCwQA2M4y3oMwZ0jouStrZXuse39k2tgzu21ksIDsJkSI9e5dNCt+Ij6uUNrjwdVmZD8JIMjMDjPeuqTvC7IjBqVuSFva1sIdZ6jTuuMPnCGGNYjMZ6LytXXo1JeWlb+DeleN7lYqMgkEg9QZBjkQvJqwa4NyzbG7ZVLK5tNxL6JObeLOrJ/28e9Vhvi7I79Jq5UMSzH+PkeyWO1Mqsa9jg5rhII0IXQndXR9DCakty4ZuUlggCAIAgCAIAgCAIAgIvaG9RZ6WIZvOTBzcfoNV06Wh51S3TqcWv1i01Ld1eF8zzW22ksa6o8y9x45lxOvcvX1OphQp2S44PjbObc5O7fJCM3iSSJ1z4nkvl41JSm5SYsdljrs98Za5c8siOWS2jWUr711v/AjbqdlauTvQMMieOZOkGeYC7Wmts1ZrF/8AewblI2XpTGBp4znz5fULTxG8kmu/7Gm1JXRwWB36wdco71yaWo4VFYta+CZNHC6QZ4ZaAr31U3Rs0Zuntlgi77p5CqQCQQCODmn+vVcGthGFqsemH8mWhd/ERVrsLeyNSk4uaHQcQhzQ4DI88yM1wVYR8rdF4v8AT7myeckIx0OBABIIyImehCws73OnDRfdgNpqdGoKeJwo1HQWv1pVXaEHiw6HlkeaieyDvB4bynym+3dHZoNTKlPy58Pg9aVz6AIAgCAIAgCAIAgCAIDzTaS8TWtLoO5TBDZ0y9o+J9AF9DpaSoae8uuX8j4vxHU/iNS7cRwv7ZT7yt3aPEaNEDl3wvn9bXVapePCMkrLJqa/JciVkUaLFdl2tIDjnLZngJ1Xs0tLSjTU+W/2+RanTuzPH2xin+zad6N0jkevEg9FV3q4Twa8uyWEfL4P6sAEmCJy1HM+K01dKaop9ijlF4M7koNDQ4jM5zOUcgraajthuXLJTSZ0/ogJL2uecUZTAEclvCLpzvJkTipZiaLY5kYKgAByz0DuAJ4TwPNTV2WSllMRV7rqQl8AWdmEDN7YBn3QOI49/Vcep2UYPy/zK3/SYxlJ2l0K5ReA4OImDMaSAZ1XlOW2SfQ6HfhHXfNo7SoXNza1jRI+HIyfF0LbxCSq1PQsJL/fV2K0YtRtLls9l2BvwWqytJJL6cMfOpIAh3iPUFVjOMvh/c+m0VZ1KS3crDLKrHWEAQBAEAQBAEAQHBfts7KhUfxDcvvO3R6kLbT0/MqxicmureTp5z9v3eDxy/C5lMcC8kfw6lel4tqEqShHq7fofGUKUt15EIx6+baT5OqUTqplzmwASBLjAMDLU8sgtIXlHalwZqJ32W88FEiZMloHJpEk9cyu2lqnDT7Ha97JdkQrqRosFvNMjeIaXAuA0IHTjksaFVwms4LpXui42KxdqzFOJpGRGmfJfQy1Efy8MxjSk1k7LVYG02w0ZkAAA+seKpTqtvPBepTUY2XJrp7hh2siB06qZLeroQko4ZpvSwY8MGIO9HvAgiD5juXPltdkbTirYKNflmczAML+zbliJkYyZIHLoOi4NZSdO0UsLqTTalk7bJcIDQazAZEmKjqdRgdkIbEEjM6jPIq1LSXjZrPe/BMqij/6JC/7NSs1mO811R7MIMAOe0boBA5B2q3qSjSpSUrXtZe5RQc5xceL3Oj7KLWGWlzGumnVZxyIqM3gCPu48+K8uFHb64O8evdPs/uer4dWcazpyxc9cWh74QBAEAQBAEAQBAVvbyths7RzqN9JP0C9HwyO6s/kzxfHZ7dOl3kv2yeX7XunASTkch0IP/VU8Vj6Y27nh0LtsrzXLxLmzR33ZbGtJlxBJDYmG4DOMuzA0yAPxFdWmlsl/v1IcMGm0gB8MMgndEh7u44cpVpwSlZE7cFk2duxlUltWlhIjdJeH4YmXwcpMDQZLqo0adnujkzkrPHBcrpZUZSwFlPEPYDCcBae8CPlotoRfE8fI0jx6cmurUqNILm6nMjMgcAuyMack7Mwlvi1dGFrshIkNMgazJI5SrU6iTs2UnTlykZ4CWwRGWnJUk0mbwu4nn9/urOrdjm5pc0ho9k5+9Hcc1wax1p11DlYtj+ydOopXNm0G08Vg2gAabHDEfjg5gHg3XPoCoqa+SaUOn7l46eDu5dSEv2/n2pwL2saGgwGg6E8STmchy0XDXryqtX6HRCkocHVsXajTttnIOXasB7nODT6OK498ozXuzSjitGXufodegfRhAEAQBAEAQBAEBWNuxNOkOHaf8SvS8M+OT9jwvHv/rh/5f0eZ7VU/wBQSSJbUb4ziAjzWni0U6Sl7o8XR33NENYbnrVKYewAzoz3jBjLKPVeTDQ1J0/NisG861OM9rOZ9iqCoaZY7Hxbx7+ULNUajlsSd+xpujt3XwX3Zq5qdNjXlgNXIknewkfDy14fQL1aWm8pLcsmPmKaxwT1D3wMiW5Zz0XVLFmYc3SFovplJmGd6BEZlcc5x3dz19Po60oZ9Pv1M7DUq1HB72dnTAOR9ojmR+aU5Pa00NTTpRktr45OypuuMZNDdfPgtVlZ5ucE3tk7cWOJrp/+zktJK2ClMpW21YtokNMY6ga7gYguy8Wws9dNxopdydLGLqNlFYZ/qV4UnY72rGIdqqSfDL9iR2YaTaaAGpq0/R4Wc/VJJE/nj81/J+mF6B9AEAQBAEAQBAEAQEBtrSmzE/C5pPcThPzXd4dK1e3dM8jxuG7TX7NfYot6XU2rZ3s+IAtdrhcDke7gehK7tXSdeLg8Hzmnn5T3nNdF9U7O2lSqU3iuAKeENmZOEOB0IOszzXDDUKnCNGeJYVvt7G0qW6bnHglLxo46lPewvDXtEjJ4cWOmemDTqu2Fo1d74s0YWcobFzc+UrWKQ3jJnIanwWep1ML+k9LR+G1ZK8/Svc5qvavJMYAfxEfRUhCrX+J2R0TraTRZpx3T7/7+iYsVzU8IzzOZPvnpJ07lKSpPCOGrqquqXrlZdkd7LPhOMOJ4QTIjSFLnu9LRkk4+q5yWq3atIAymRpI4StoUfzJmMql242NdW0jBi0y9eqhQblY1U0o3PMNtLc51fASYYBAMgS7Mn1HkvK8Qqf8AyuPRJfU7NHTtT3dyEJjw/P8ArzXl3udKyzBrtVEn0JaZYvs8svaW6zDlUDvwS8z+EqsbOskWhFOtGPuv2yfoteie6EAQBAEAQBAEAQHJetk7Wk+n8TSPHh6wtKNTy6in2Zz6qj51GVPujzOyy10PMZwR3ZFfS1LSjePY+EheMrS7mq/nU3Fp3hWYf1bmQXCciIIIII4ELxtTsbTT9S69j3tDoak7uatF/uj4RWqjE92FunAuJGRmMgZBUwp1a9k3g6albSaL4FeX+6/Y6LJZXU3YoaW4Z44wepJM+AELaFCMcLP8/Y4K2uq1Vl2XZcEjTrYhI8irtbXZnKnuV0aaFYsMkzhnQ55810StNY6nMvS89D6+8nRABA75JJRUUndsOo2sIxoNLgZOuY5DuUTmoysi9OF1ngzqtMEHOOHPvWUZK5rKLUclB20uypj7VrZYGtBjMgydRrGYzC8zxGjOU/MSurWOzRTht2N5Ii5LirWp2404QQHPI3W6Trqeg6aLzaFCdWVo8dzpqVY01kuFs2foizvpUWDtIaO0dm92E4iSeE6ZfJe1W8LXkWhzbn5Hl/jpOpeXHYkvsduqatSsRlTbhb95+vk0f6l89pYtzcux7vh8HKq5voetr0D2AgCAIAgCAIAgCA02u0tpsL3uDWgZk6IDzG9bd29R7qILKbnDed8REZDhMSu+nOtVSpx6L9jyaun0umm9RU6vHz9kYUrBgGXtazqT4rtoaenTy8s8bWeIVtReKxHsuvzIvaq8Q2mQzdquiSNSBkZ8D6DkuPxGpHTRvF2m+LdupjppOo7SV0uSq2O/bTTiH4gBEPl0yZzMz010C8mnr6sFZO/zPQlSoy5X0J25drGudFZopmfaBOCOvEa9R3L06PicZrbVx7nPU0e13p5LRRtdOqC5pa4TBLSD5wu2nK69ErnNNJP1xsbw1rTI5ePgr3nJWYShFpo+u3hroeUKtrPJLs0aalYQYzJ05rWNNtpsxlUVrI+WWkS0OmCB5fkrVJJPb3Igm1u7GdS3OAy0M59VMaML5IlVklgi7wa5rSG+0R4lztAPNRq6rWnnKPNnYzjH1pd2ejbI3MLJZWUve9p55vdr5ZDwXzFGn5cEj7nS0fJpKPXqTS1OgIAgCAIAgCAIDCrUDWlzjAAJJOgA1QFK7GpeVXEZZZWHdHxRx6k+itwCz17mpGiaIaA3hzDuDp5q1KrKnNSic+q08NRSdOfUoNsoVKTjSLSHtMgiSHN6d6+ghUpzSnfD6PofGVNLWpydPa7rqk8nDtDs4+s0Pp06mID2cLoPOOq8fxGlGtHcpZjeyvydtChWj+R2fsVats5aW5voVR3sP5LwXSqdEdbo1Uvhf0I6vZCDvNI7wR81WzXJV3isnRc1sNmqF7GySIgmGkTnI+XVdVCu6T3rInecclhpbXz7dI5E+yRHrmvSj4pG1nD6M5ZaaV7qRJWG8W2lxwY2xEgjnPIxwK9HR62nWTssrucValKMs9SWFnDeAJGczw4Suhy3MqltXBxC1agAAHwz5rbyuG+hn5nRGDKmEjekDM/kpknJXsRFpPks2yt0Y3fpFQZa02n/AHx8vPkvL1te0fJj+v2PofCdDeX4iov/AB+/2LgvLPoggCAIAgCAIAgPj3ACSYA4nIICmbY3/SfT7Gk/HLhjLdMIzjFpmY05KyRFz5YrztbmNZZ7P2bAIGU5c8T4b6FMEnU27LbU9uoB0L/+LBCJpdCLHTT2eqAH/wAgg/utwieueandnJDTtjkrFvZXovwVXkT7LpJa4d/NepR02nqx3Rbft1R85qvEtbp57ZpLs7YZwW+8agbLXTnoc5WGv0qoUvMh0MqXjNaTs7fT/pGNvOfbZ+Ex6HIrxFq1+ZXO2PiqeJx+huZQslXJzcB5s3D+H2D6K6dGpxg1T0lfh7X9DktezLm50iKjTxG64feafmCQqS01S/pdznr6SrTysosFhZ2bAxrRhZqebuJ68V9RQ08KVNRXJ8/Oc5SbZ9Y6BLt5zjkOC6XzjCRWC/Vs0WiCcJOfGPQBTGTS3JEuObPksGzmy5J7SuIb7tM6nkXfkvP1evVtlJ/N/Y9zw/wmTfmV+Oi+/wBi6tELyD6Xg+oAgCAIAgCAxe8ASSABqTkAEBV7w2wBd2dkYa9TmAcA8s3eGXVWt3IORuzVqtRxWyuWt/y2Rl0j2R/qKXtwLC8boo2KtZKzGwxr3MqOcS4kVGwHEk8Dn4FRe5JdAVAPqAIDTarM2o3C9ocDwIlWhOUHeLszOrShVjtmroqt7bGAtd2Lon3Xaea66usdajKlU6rk8HUeB/moP9H9yn2q4K9Mw6k4dQJb5iQvnqelq1Kmy2e/CPKq6evSxOD/AEV/4OZtlaCMR7xofVe5p/AZvNV47L7nO6zWCQqV8MYdOHCF7L0VOcbWtbqjpoeJVtPw7rszY+sXtycRzjTNcilPSztNXR60qdHxKnvp+ma/3yfzJK6tna9QYgWsa4ZOO8SOYA/kt6uvorjJwUPB9TP4vT8+S1XNs3Ss+8N9/wAbtfAaD5rzdRrKlbDwuyPe0nhlHT5SvLuyZXIeiEAQBAEAQBAct53hToU3VKrsLR5k8ABxJ5ICnUbNabzOOoTRss7rOLxzPM9+Q4SrcEFvuy7KVBuGkwNHE6uPeeKq3ck7EByXpYW1qTqb9HDXkdQR3FAVq5L4dZn/AKNajAbkypww8ATy5HhodMptcXLI+8qY94KdrK7kaTfNPmp2MbkRd8bYUqAkq8KLkUlUsVC3fasweyF0LSZMnXIiv9rTuAWi0iKuu2cNb7UXu1aD3gFXWmtwzKUlLlI1f3lu17Nn4R+St5L7sqlBflX0N5+1Fzm4XNBadRGSo9KmaqtYkrN9oX6MxgAOCoMbR8MgFw8zPisI6fc2uxrKq0k+5O3X9p9N5AISWlaCr9y+XZeDazA5ui5JRcTeMro7VUsEAQBAEAQFI7D+0rY4u/8AVszi0DhUq+8e7h3d6twgXZrQBAEAaAaAKoNNe1tZqQrKLZF0RVov7gwSrqn3KOZyG0V6nRWskRds1Wi4DWEPJngeIPRVlJEq5A1WVLG8MrNxsPsuGkdD/wASimw43Ji7qQr+w5vdO95K+9IjazZeWxTKw3yka7REqVys2z7KGH2StlqzN6cia32Su4FXWrRR0GcVT7LKg4q/4tEeSzT/AHZP5qfxKI8lnNaNhW08nPk8hw7zwVZarGCY0Wzst2y4eKc5Na2AOmQ+QaO4KlGo0m+5epG+Cz7N/Z7SIDioqal8CFG56PdlgbRYGt0C4pScnc6kkjsVSQgCAIAgOW9bR2dGrU+Bj3fhaT9EBGbKWZtnsdIHIluN33n7x+YHgptdg02y+y44aY8VsoW5MpSvwYWe7XvMvJKOSSCiyVs11tbwWbmXSO1lEDgq3LGyFAIa+bEXGcIcOLTmD4K8WUkit17mDXYqOJh+EyW+B1HjKtYjcZi8rZT0z7xi+Sixa5mNq7S32qdM/ib9VG0XOihtc4+1TaO4k/OFFkSZVb5L/dJ+6P5FSiGR9rtLyMqZ8Z+RKurlcIjBYarj7H5eS0jGKy2Ucmzts1w1ajgX6KXUSRVQbZeLusvZtAXNJ3N0rHWqlggCAIAgCA4b8oY7PWYNXU3gd5aUBUKN4urWeg1uuBrXdHNGB3qCuiCSyYyfQtF13UGNE6rOc7l4wsiUa2FmXPqAIAgCA01Xsb7RA7yAmRg46lvo9/c0lWSkVujQb0Z7tM+MNU7WLoxN7R7jB3un5NU7Cbkbbtq8GRY13dJUWsQc1LbOkTnSI8x8gVP6glbHf1B+gz5AtJ8pB9EsxhEnSt9KYxBp5OBYfDFEqjTJTR3KCQgCAIAgCAIDCroUB5/RYLNaji/ZOdI5NJ1C24Rna5fbPaWvEtIKysXRuUEnxzgNckBoNsbwl33Ri9RkpswYOrPOjWsHN5k+Q/NMEXNUYtajndG7rfP+anJBx2utTp+6yeZOI/14qcghrXernZA5futy81bPRDBHucSc58XNH1S0uxG5dzOnQni0d7x9E2y7DdE2uuZ79DTP8f8AJVsybo0VdnavBoPc9v1KjIwcFe66rfapujq2R5tUgwo2x7BDXEDlOJvi05JcI7rDtE+kctOIHs/gOQ8ITkFyue/GVwMwCfInWOh6fNVaJuSygkIAgCAIAUBE3rdDaoOUq8ZdGVsVa07OVmGaTnDoHFp+cFSwaqb7XTMPdVjrijzCgHdTvRwzcBPVsn1BKmzIbSPtXaF+jQ89wgequqbZG9HDaLztBzFPxcS5XVNdWVc32OKo62v4kDkMh6K2ymijlNmLLmtTuJVt9NFdszop7LWk6uKebFE+WzezY+rxcq+cifLZ9dsdV+JPOQ8tmP8A+ctDdHnzTzIvoNjPgsNrb7xTdAbZI6GVrS3WVHpJvIxr2trv21MHrEO/EM1V00SptHDaLop1M6T4PwvzHg4ZjxBVHTaLqaIpr6lCoQQQcpHOMwQe/MEKqZZnpOzN8i0Up99uTvofGPMFUaJRMqCQgCAIAgCA+EID46mDqEFjSbGz4QpuyLI+ixs+EJdk2Pv6M3kEuyLIyFBvJLskywBQDKEAQHwhAfEB8LRyQGDqDTwUpixxWq6GPGispsq4Irt4bOObmwreNRdTJwIO8WOLcFQZj2TyP5KZQUlghSa5NGyF4GjaWg6P3HDqfZ/1BvmVzmyPU6VSVVosbVACAIAgCAIAgCAIAgCAIAgCAIAgEID5CAQgMXCUBEXtdjXg5LWE2jOcVY8xvikaNcxqId4jMf7Qpk7ywI8HqF12rE0EKJKxKZLMKyLmSAIAgCAIAgCAIAgCAIAgCAIAgCAIAgPhCA5rbVaxjnvMNaCSeQClENHjd5Wo1qj6h94kgcmwQ0eUK8eSC+7KV8TAtaiMoO5baWi52bmxQAgCAIAgCAIAgCAIAgCAIAgCAIAgCAjL0v6z0Ae0qCR7o3neQ08UB51tLtQ+1bgGCkDOHi4jQu/L5qyRFyFqsLWTx08TlHktacbyM5ysi+7E2ZwpglXrSu8FaSLmwLlNzJAEAQBAEAQBAEAQBAEAQGuvXaxpc9wa0alxDQO8lAaLvvKlXDjSeHhpgkTrrx1HUZIDqe4ASTA5nRAQtu2rstP/ABMZ5U9/1GXqlgV63bdvOVGkGjm84j+ER8yrWIuV233zaKv7Ss6PhBwt8mwD4qbC5y2W7XPzAy4ucYH9dytYhnV/Z7W705DV2gy5T81O3sRc7Lnus2qo0xFJmmWp4la4pxzyZfG/Y9HsVkFNoAC5pSubpWOtVJCAIAgCAIAgCA5rXb6dMTUqNb95wHorwpzn8KuUlUhH4nYg7ZttZmZNx1D+62B5uhdcPD60ucHPLWU1xkhLRt3UJ3abWN6y90eg9CuqHhsV8Tuc09bP8qt+5GWbbaqy04qjy6mDh7MNzc0+05oHEZEc9F59ZQi2li31OujuaTd23ydN8faE8z2WCizg5+9UPc07rT03lzpo6MlLt20/aOlzn1ncCZgd06eAU3FiWuW+LRSl1MiniEHLEY4a5Zd3EpYk22m0VKpmrUc/7xJHgNAr2KmFKjOglTYg6m3c46w3v/JTawudBsjKYl0A/va+DfzhARlsv+mDhZNR3DkPAZfNaxpSeeDKVSK9ySuS4q1rcH1icA0bwHgrOUaawQlKfJ6Vd9gbSaGtEQuSUm3dnRFWR1qpIQBAEAQBARV8X/Ss5DXkl5GINGuEGJW1GjKq7Iyq1VTV2Vy2bcuz7OmAObjP5Qu6Ph8V8cvocb1c5fCvqVu8tqa1Sf1r/usOAHxH811Q0iirxh9TN1JSxOX0OCzVO0dhzc7kDLp1zJ/ktnOFONt6xyU8pyeIkgLnIGJ89GsiSer3ENHhK5562y9P1eF9OS0aF3Zv9Fn/AIZspOAhuCk7SG/rKsHQ9och/DC8rU6/0NOW5+2F9PuztpadKWFZd3yRFa5IeS55PvEkiCBMhx46jjOXVcsGmlJnS2+CCtb6NdlRtIRUacbRpiZk10Dnof6E6Ru8JFHJRzJnZs7s0RFSs4MB0HtPPc0fmtHTceSkarl8Kx3eP+lyo2drRuUwP36u8fBgyHqpirZDTfL/AKMmXaDvGTzJ3Wqzd3dllhWR9faqbMm7x5MyH4j9Ao5dkCEvTaMskMAaemvi7VbQoOXJlKqkVxtOvanRmROnBdCUKZhunM9E2S2GayHVBmuarXvhG1Ol3PQaFAMENEBcjdzpSsbFBIQBAEAQBAVParaF1Gu2i0mTTxQIlzi6Gtk6eyVKV1jki9uTV29Ws0PFJjBGeJ2N8t4aRzyKhOzTTJaummii31dD2Vfbc5rs2DKQ0k5acDI8F3Q1c4x3bvmks/q+pz+Sm7W/W5vui5iHgvpO1kk5bvGC6Zy4QuOp4lFO8nl+/wDRv+FurJYLwbLZ2NB7OmAYG80E4m5jenxBhTHUxvds5a1GdsEFeFqNV2QMDTKV5+q1PmOy4OvTafykaW2F+RIAI4cSMpAHPvWFOlKphL9exvKaiZ3rZHGi81KTn02tJIBILwBBBIMgRrERHFdVJ0ac9jld+3BjJTlG/BXLLtAJFNtGnRs5O/TpNBc4c3PIkxkfBdywZbUWksp09XNAOYw7z3NOhVt3Uk107U5/7Gn/ABuzjxO6Pmou+EDjtzg3OrULzyBMeZ+gC1hSb5M5VEuCAtd5l26wQOi6Y00kc8pNnRc+zb6zgXAwk6iiIwuz0y4dnGUQMhK4p1XI64U0iwNELE0PqAIAgCAIAgCA8i29qE3jUyjC2mGk8RhBy6SXBIytK4cdyaJzZe9aZa1pFSo+G4pl4DoBEAZ8ST46qalF7XUUla/HWz6kKeVGxNVGVYcGAUi/NuOAAcsQ0dGWarRdNT9V2mJpuPpwyp33YWnOraXVHT7FIScuALjn4AaKNdQlTtUpU1FPuW09SMvTOV37EpctqOAMcHsYIDXVBvkBuRmJ+sAdV5rlj1NN9bG8o5ur2JKm+l2gDnOMmMsm59eRPcqKcV8PP7FXdk2yyMaIAA68VWpVlUVpy+30Kxio8Ii73t1CjPaPa3pqT/CJJCxVKU36Ea7sZPKLwsuKsRQdhouO6XDBE8MzJ6aL3KUpbFv5OeSV8Fp2fbTZTDarm1SycGpEE+zyMaiZGa1grspJpIXrfbjus06ZBdkKaRzSnchW2J9U5rbcolLXLJcmy+YJCwqVTSFMvd33c2mMguSUrnRGNjvVSwQBAEAQBAEAQGNQoDzr7RaIcBUAJe2G5AOJaXA6HORBiM81rt9Lssmd/UrshdlLxdTqtaHdmyqZe6J3gN3I8zI/j6LBOKdpK6ePqatNrDt1L3Vt9KoIY5z3yCDmSHDTdAyn6qrjOLcZKzCknlEPfVrtWbbPSa1pAOMNawDnicZzDgdBOi0r1KX4dyqty6W7e5WEZ+YlBJe5F2e66uIVa1cANEyScByOWN+oMxuheSt01aFOyfV4OySSzKWfYzvC9cNNz6NnqWgM1fBbR0JkHV4nLKMyNZWyoRi0mr3+hRepPNv7Ipv2h1TTPbM3id1oJDQ3rBE+MrWFKLm/SvmVlZRTvkhby2gfaMD3FtMNkNFNrRInUkjv0AXbCm7HPKdiPbeNFhlxL3Zni+OeZWlorllPU+DrsO0pqT2VPC0RvHiTwAUN3xEsljJablsJqROa6nLarM50tzLvdtxgAZLmlUNowJ2jQDRksm2zSxuUEhAEAQBAEAQBAEBrqDJSgUPbOiS0rqpHPM88pwZpycWoHERpBAjmBxXFOLhJxOqLUlc9oueg4UgSAwENJa1obmQCXEgmZz5KJLck5c9SFh+xEbUXhQs1Nr61Q02F7gCyn2tR1Q57pILW5DUjxWlJNpxiuSs3bLZSq23FEZ0LNjdr2tqear554JIB7iuqGik+cGMtQuhwWzay02ghtWoezmS1owNMZgEDUTGq0raaFGGeSlOq5ywV69W02kPdMucAARIkngDlHGYXkxrpzUaavy37HoSovbum/kYPs7ywhjZJykxA6ycgujdNr2Mdsbnyls+5oDnPAz0bmZ8f5qlsXLPsSNz2IYsLRlJJ7zqu2jS2+p/oclWd/Sj1zZexANGSpVZemi2MGS5zYyQBAEAQBAEAQBAEAQHwhAQd9WDGCtacrGc4nml+3aaDu2ABDCCWmSDmMsjx0n0K2dLzmknkzVXyk7o27SbaVnsPY1ezaxrQ/BBDg4AEtdmQGvIbl8QW8NNTp/HkxlXnP4cFYsG0Qq2WvQrMe/HDmOcTk8OHvHPSD4EcV0xg5NOCMZS28kd+kBgywsHPj+J0lbKmou82Yuq54ijZdVcV3FrCZyl5BjMwc+a8PxSu23L6JHreH0Ukl9WYX9YGPqDtKsMYIaxol/Xu0A04dVyaDTVNm5Ry+51ayvHfa+EbG290BtNpgZS7U9SBxXpx0bXxyOCWp/8AyjqsF0vqOl0n5eC2UKcOEYuc5PJedn9nYIJCyqVTSFM9Du2y4QFyTlc6YokAqFggCAIAgCAIAgCAIAgCAwqMlSmCGvS6GVGlrhIIgjmFpGo08GcoX5PEr+sj6DqjMJL8RbhaIbGvgIjXmvS8+hFXZw+VWk2RrLstDxJIpN6DG78h5qj1k3imi60sI5mzT/Z9Nh9h1R3xVDI8GjJU8qpP45fQv5kI/CjeO0dlMDk3dHorwoU4Ztkq6s5K1ztsNxl3BaOaRntZarp2W0kLCVU1jTLrdWz7WxkuedRm8aZYrNYw1YN3NEjrAVSx9QBAEAQBAEAQBAEAQBAEAQGDmoCGvC46L39o6m1z4iSJ00y0nqrK1yruQ943IHcFvGZlKFyu2nZiTotlVwZOmbLHsvnojqkqmWW7rga3gsJVWaqmTtnsAbwWTlc0sdjGQqFjYgCAIAgCAIAgCAIAgCAIAgCAID4UBiQgOao0K5FjQ6mOSXINlGmOShsk62NUNhGYUEn1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97" y="3327157"/>
            <a:ext cx="660207" cy="55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" name="Шестиугольник 7167"/>
          <p:cNvSpPr/>
          <p:nvPr/>
        </p:nvSpPr>
        <p:spPr>
          <a:xfrm>
            <a:off x="6977681" y="1747122"/>
            <a:ext cx="720080" cy="648072"/>
          </a:xfrm>
          <a:prstGeom prst="hexagon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6554" y="2244757"/>
            <a:ext cx="6297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 Antiqua" panose="02040602050305030304" pitchFamily="18" charset="0"/>
                <a:hlinkClick r:id="rId21" action="ppaction://hlinkpres?slideindex=1&amp;slidetitle="/>
              </a:rPr>
              <a:t>Ленты времени</a:t>
            </a:r>
            <a:r>
              <a:rPr lang="en-US" sz="2000" dirty="0" smtClean="0">
                <a:latin typeface="Book Antiqua" panose="02040602050305030304" pitchFamily="18" charset="0"/>
              </a:rPr>
              <a:t>     </a:t>
            </a:r>
            <a:r>
              <a:rPr lang="en-US" dirty="0">
                <a:latin typeface="Book Antiqua" panose="02040602050305030304" pitchFamily="18" charset="0"/>
                <a:hlinkClick r:id="rId22"/>
              </a:rPr>
              <a:t>http://www.timetoast.com</a:t>
            </a:r>
            <a:r>
              <a:rPr lang="en-US" dirty="0" smtClean="0">
                <a:latin typeface="Book Antiqua" panose="02040602050305030304" pitchFamily="18" charset="0"/>
                <a:hlinkClick r:id="rId22"/>
              </a:rPr>
              <a:t>/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 Antiqua" panose="02040602050305030304" pitchFamily="18" charset="0"/>
              </a:rPr>
              <a:t>Облако слов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dirty="0" smtClean="0">
                <a:latin typeface="Book Antiqua" panose="02040602050305030304" pitchFamily="18" charset="0"/>
                <a:hlinkClick r:id="rId23"/>
              </a:rPr>
              <a:t>http</a:t>
            </a:r>
            <a:r>
              <a:rPr lang="en-US" dirty="0">
                <a:latin typeface="Book Antiqua" panose="02040602050305030304" pitchFamily="18" charset="0"/>
                <a:hlinkClick r:id="rId23"/>
              </a:rPr>
              <a:t>://</a:t>
            </a:r>
            <a:r>
              <a:rPr lang="en-US" dirty="0" smtClean="0">
                <a:latin typeface="Book Antiqua" panose="02040602050305030304" pitchFamily="18" charset="0"/>
                <a:hlinkClick r:id="rId23"/>
              </a:rPr>
              <a:t>www.tagxedo.com/</a:t>
            </a:r>
            <a:endParaRPr lang="en-US" dirty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 Antiqua" panose="02040602050305030304" pitchFamily="18" charset="0"/>
              </a:rPr>
              <a:t>3</a:t>
            </a:r>
            <a:r>
              <a:rPr lang="en-US" sz="2000" dirty="0" smtClean="0">
                <a:latin typeface="Book Antiqua" panose="02040602050305030304" pitchFamily="18" charset="0"/>
              </a:rPr>
              <a:t>D </a:t>
            </a:r>
            <a:r>
              <a:rPr lang="ru-RU" sz="2000" dirty="0" smtClean="0">
                <a:latin typeface="Book Antiqua" panose="02040602050305030304" pitchFamily="18" charset="0"/>
              </a:rPr>
              <a:t>книги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  <a:hlinkClick r:id="rId24"/>
              </a:rPr>
              <a:t>http://</a:t>
            </a:r>
            <a:r>
              <a:rPr lang="en-US" dirty="0" smtClean="0">
                <a:latin typeface="Book Antiqua" panose="02040602050305030304" pitchFamily="18" charset="0"/>
                <a:hlinkClick r:id="rId24"/>
              </a:rPr>
              <a:t>ru.calameo.com/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 Antiqua" panose="02040602050305030304" pitchFamily="18" charset="0"/>
              </a:rPr>
              <a:t>Карты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 Antiqua" panose="02040602050305030304" pitchFamily="18" charset="0"/>
              </a:rPr>
              <a:t>Конструкторы сайтов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 Antiqua" panose="02040602050305030304" pitchFamily="18" charset="0"/>
              </a:rPr>
              <a:t>Блоги </a:t>
            </a:r>
            <a:r>
              <a:rPr lang="en-US" dirty="0" smtClean="0">
                <a:latin typeface="Book Antiqua" panose="02040602050305030304" pitchFamily="18" charset="0"/>
                <a:hlinkClick r:id="rId25"/>
              </a:rPr>
              <a:t>www.blog2x2.ru/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en-US" dirty="0" smtClean="0">
                <a:latin typeface="Book Antiqua" panose="02040602050305030304" pitchFamily="18" charset="0"/>
                <a:hlinkClick r:id="rId26"/>
              </a:rPr>
              <a:t>https</a:t>
            </a:r>
            <a:r>
              <a:rPr lang="en-US" dirty="0">
                <a:latin typeface="Book Antiqua" panose="02040602050305030304" pitchFamily="18" charset="0"/>
                <a:hlinkClick r:id="rId26"/>
              </a:rPr>
              <a:t>://www.blogger.com</a:t>
            </a:r>
            <a:r>
              <a:rPr lang="en-US" dirty="0" smtClean="0">
                <a:latin typeface="Book Antiqua" panose="02040602050305030304" pitchFamily="18" charset="0"/>
                <a:hlinkClick r:id="rId26"/>
              </a:rPr>
              <a:t>/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Book Antiqua" panose="02040602050305030304" pitchFamily="18" charset="0"/>
              </a:rPr>
              <a:t>Google-</a:t>
            </a:r>
            <a:r>
              <a:rPr lang="ru-RU" sz="2000" dirty="0" smtClean="0">
                <a:latin typeface="Book Antiqua" panose="02040602050305030304" pitchFamily="18" charset="0"/>
              </a:rPr>
              <a:t>сервисы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Book Antiqua" panose="02040602050305030304" pitchFamily="18" charset="0"/>
              </a:rPr>
              <a:t>Интеллект карты </a:t>
            </a:r>
            <a:r>
              <a:rPr lang="en-US" sz="2000" dirty="0">
                <a:latin typeface="Book Antiqua" panose="02040602050305030304" pitchFamily="18" charset="0"/>
                <a:hlinkClick r:id="rId27"/>
              </a:rPr>
              <a:t>https://bubbl.us</a:t>
            </a:r>
            <a:r>
              <a:rPr lang="en-US" sz="2000" dirty="0" smtClean="0">
                <a:latin typeface="Book Antiqua" panose="02040602050305030304" pitchFamily="18" charset="0"/>
                <a:hlinkClick r:id="rId27"/>
              </a:rPr>
              <a:t>/</a:t>
            </a:r>
            <a:r>
              <a:rPr lang="ru-RU" sz="2000" dirty="0" smtClean="0">
                <a:latin typeface="Book Antiqua" panose="02040602050305030304" pitchFamily="18" charset="0"/>
              </a:rPr>
              <a:t>  </a:t>
            </a:r>
            <a:r>
              <a:rPr lang="en-US" sz="2000" dirty="0">
                <a:latin typeface="Book Antiqua" panose="02040602050305030304" pitchFamily="18" charset="0"/>
                <a:hlinkClick r:id="rId28"/>
              </a:rPr>
              <a:t>http://</a:t>
            </a:r>
            <a:r>
              <a:rPr lang="en-US" sz="2000" dirty="0" smtClean="0">
                <a:latin typeface="Book Antiqua" panose="02040602050305030304" pitchFamily="18" charset="0"/>
                <a:hlinkClick r:id="rId28"/>
              </a:rPr>
              <a:t>www.mindmeister.com/ru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endParaRPr lang="ru-RU" sz="2000" dirty="0" smtClean="0">
              <a:latin typeface="Book Antiqua" panose="02040602050305030304" pitchFamily="18" charset="0"/>
            </a:endParaRPr>
          </a:p>
        </p:txBody>
      </p:sp>
      <p:pic>
        <p:nvPicPr>
          <p:cNvPr id="32" name="Picture 8" descr="https://encrypted-tbn0.gstatic.com/images?q=tbn:ANd9GcQUkNOb1izvg0T2rFGX5IPpSar8nxaYiJg1-9ES_o2f6Z8QKk_McR8EwcxC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90" y="4293096"/>
            <a:ext cx="1885098" cy="18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76" y="2635570"/>
            <a:ext cx="427908" cy="30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24102"/>
            <a:ext cx="427908" cy="30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08" y="4437112"/>
            <a:ext cx="427908" cy="30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33"/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11099" b="31492"/>
          <a:stretch/>
        </p:blipFill>
        <p:spPr bwMode="auto">
          <a:xfrm>
            <a:off x="4267345" y="2973893"/>
            <a:ext cx="309623" cy="28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3195" r="3467" b="6944"/>
          <a:stretch/>
        </p:blipFill>
        <p:spPr>
          <a:xfrm>
            <a:off x="1835696" y="994285"/>
            <a:ext cx="5581997" cy="5382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Book Antiqua" panose="02040602050305030304" pitchFamily="18" charset="0"/>
              </a:rPr>
              <a:t>Облако слов</a:t>
            </a:r>
            <a:r>
              <a:rPr lang="en-US" sz="4000" dirty="0">
                <a:latin typeface="Book Antiqua" panose="02040602050305030304" pitchFamily="18" charset="0"/>
              </a:rPr>
              <a:t> </a:t>
            </a:r>
            <a:r>
              <a:rPr lang="en-US" sz="3600" dirty="0">
                <a:latin typeface="Book Antiqua" panose="02040602050305030304" pitchFamily="18" charset="0"/>
                <a:hlinkClick r:id="rId3"/>
              </a:rPr>
              <a:t>http://www.tagxedo.com/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endParaRPr lang="ru-RU" dirty="0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6948264" y="6165304"/>
            <a:ext cx="1944216" cy="576064"/>
          </a:xfrm>
          <a:prstGeom prst="roundRect">
            <a:avLst>
              <a:gd name="adj" fmla="val 11707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75561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95900"/>
            <a:ext cx="4343911" cy="32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5472608" cy="154360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Конструкторы сайтов</a:t>
            </a:r>
            <a:br>
              <a:rPr 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600" i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А у Вас есть сайт?</a:t>
            </a:r>
            <a:endParaRPr lang="ru-RU" sz="3600" i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2" y="321829"/>
            <a:ext cx="221109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331740" cy="202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2276872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hlinkClick r:id="rId6"/>
              </a:rPr>
              <a:t>https://</a:t>
            </a:r>
            <a:r>
              <a:rPr lang="en-US" sz="3200" dirty="0" smtClean="0">
                <a:hlinkClick r:id="rId6"/>
              </a:rPr>
              <a:t>sites.google.com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hlinkClick r:id="rId7"/>
              </a:rPr>
              <a:t>http://</a:t>
            </a:r>
            <a:r>
              <a:rPr lang="en-US" sz="3200" dirty="0" smtClean="0">
                <a:hlinkClick r:id="rId7"/>
              </a:rPr>
              <a:t>www.wix.com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hlinkClick r:id="rId8"/>
              </a:rPr>
              <a:t>http://</a:t>
            </a:r>
            <a:r>
              <a:rPr lang="en-US" sz="3200" dirty="0" smtClean="0">
                <a:hlinkClick r:id="rId8"/>
              </a:rPr>
              <a:t>www.weebly.com</a:t>
            </a: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hlinkClick r:id="rId9"/>
              </a:rPr>
              <a:t>http://</a:t>
            </a:r>
            <a:r>
              <a:rPr lang="en-US" sz="3200" dirty="0" smtClean="0">
                <a:hlinkClick r:id="rId9"/>
              </a:rPr>
              <a:t>www.jimdo.com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9" y="4308291"/>
            <a:ext cx="4343400" cy="25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>
            <a:hlinkClick r:id="rId11" action="ppaction://hlinksldjump"/>
          </p:cNvPr>
          <p:cNvSpPr/>
          <p:nvPr/>
        </p:nvSpPr>
        <p:spPr>
          <a:xfrm>
            <a:off x="6948264" y="6165304"/>
            <a:ext cx="1944216" cy="576064"/>
          </a:xfrm>
          <a:prstGeom prst="roundRect">
            <a:avLst>
              <a:gd name="adj" fmla="val 11707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2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428868"/>
            <a:ext cx="841137" cy="43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501" y="116632"/>
            <a:ext cx="663508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Интеллект-карты</a:t>
            </a:r>
            <a:endParaRPr lang="ru-R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66380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987042"/>
            <a:ext cx="274399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</a:t>
            </a:r>
            <a:r>
              <a:rPr lang="ru-RU" dirty="0" smtClean="0"/>
              <a:t> педагогические технологии, методы, ТСО, интерактивное оборудование и другое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я использую в своей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956226" y="5949280"/>
            <a:ext cx="1944216" cy="576064"/>
          </a:xfrm>
          <a:prstGeom prst="roundRect">
            <a:avLst>
              <a:gd name="adj" fmla="val 11707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56" y="3887934"/>
            <a:ext cx="3564030" cy="261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62" y="2305401"/>
            <a:ext cx="699806" cy="10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2.gstatic.com/images?q=tbn:ANd9GcQR8rKPMlCNlQM59N_aVUOOgrJhvzdn8vCTV9dPBfVSP-C3iNDw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5356" y="756777"/>
            <a:ext cx="953219" cy="8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0.gstatic.com/images?q=tbn:ANd9GcQUkNOb1izvg0T2rFGX5IPpSar8nxaYiJg1-9ES_o2f6Z8QKk_McR8Ewcx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2550435"/>
            <a:ext cx="659385" cy="6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756777"/>
            <a:ext cx="694863" cy="6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39" y="326498"/>
            <a:ext cx="691393" cy="57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934" y="1532469"/>
            <a:ext cx="3459660" cy="360040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Итоги</a:t>
            </a:r>
            <a:r>
              <a:rPr lang="ru-RU" sz="4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4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</a:br>
            <a:endParaRPr lang="ru-RU" sz="4800" b="1" i="1" dirty="0">
              <a:solidFill>
                <a:schemeClr val="accent1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6392405" y="462990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37" y="770892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7630">
            <a:off x="5662374" y="107127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900igr.net/data/tsvet-i-forma/Figury-6.files/0005-010-Ravnostoronnij-treugolnik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5678230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7129862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22" y="2037913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10050" y="2214899"/>
            <a:ext cx="1333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2" action="ppaction://hlinksldjump"/>
              </a:rPr>
              <a:t>Что такое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8472" y="1556094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5" action="ppaction://hlinksldjump"/>
              </a:rPr>
              <a:t>Зачем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7498" y="882767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6" action="ppaction://hlinksldjump"/>
              </a:rPr>
              <a:t>Структура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4185" y="135673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7" action="ppaction://hlinksldjump"/>
              </a:rPr>
              <a:t>Где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7" action="ppaction://hlinksldjump"/>
              </a:rPr>
              <a:t>разместить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4623" y="2244757"/>
            <a:ext cx="955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8" action="ppaction://hlinksldjump"/>
              </a:rPr>
              <a:t>Сервисы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7564" y="272623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9" action="ppaction://hlinksldjump"/>
              </a:rPr>
              <a:t>Итоги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81" name="Picture 13" descr="http://pngicon.ru/data/media/3/2_6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59" y="2939201"/>
            <a:ext cx="446391" cy="4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5" descr="data:image/jpeg;base64,/9j/4AAQSkZJRgABAQAAAQABAAD/2wCEAAkGBxQTEhUUExQWFhUXFxgaGBcYFxoVFRcUFhgXFxcaGBcZHCgiHSAlHRQVITEhJSkrLi4uFx8zODQsNygtLisBCgoKDg0OGxAQGy8kICQsLCwsLSwsLCwsLCwsLCwsLCwsLCwsLCwsLCwsLCwsLCwsLCwsLCwsLCwsLCwsLCwsLP/AABEIARMAtwMBEQACEQEDEQH/xAAcAAEAAgMBAQEAAAAAAAAAAAAABQYCAwQHAQj/xABDEAABAwEFBQUFBAcIAwEAAAABAAIRAwQFEiExBiJBUWETcYGRoTJCUrHBB3KS0RQjM2KC4fAVF0NTorLC0iQ08Rb/xAAaAQEAAwEBAQAAAAAAAAAAAAAAAQIDBAUG/8QAMxEAAgEDAwIEBAcBAAIDAAAAAAECAxEhBBIxQVEFEyJhMnGR0RRCgaGxwfDhcvEjM1L/2gAMAwEAAhEDEQA/APcUAQBAEAQBAEAQBAEAQBAc9qt1OmJqPawfvODfmqyko8sznVhD4mkRNfbGxt/xgfutc75BU86HR3+WTll4lpo/m+hpbtxY/wDNI72P/wCqr+Ihe39FV4ppW/i/ZnfZNo7LUyZXpk8i7CfJ0K6qwfU3hrKE3aMkSgMrQ6E7n1CQgCAIAgCAIAgCAIAgCAIAgCAICOve+KVnbNR2fBozce4fVbUaE6r9P16HJqtbS00bzeei6sptu2mrV5ax7aAOgBmq7hAPDwhdE9LTv5UZ+rq/sj52t4vWq/B6V+7/AFI2ncjyTJa951Lzid5ldFHR6Smryjufd5POlCpN3bz7nTRskuEvaCBq0AAEfPguq0IK8YWIjHOWfLXdTa5IMAtBJc1rRJPA5Zrk1GnjO11a5qvVdIgrXs2W+zUBykA5fOB4Lll4fSta+f0Iu+popXlarEW4Kj2g+77VM88pLfrmvPq6aVH4WdlDUVafwS/Qumzn2jU6hDLS0U3fGP2ZPXi31HcqRrNfEe1p/E1LFVW9+n/C9seCAQZB0IzBC6D1E08oyQkIAgCAIAgCAIAgCAIAgCAgtob+FHcYQapHHRg5n6Bdml0jq+p/D/J5XiPiMdOtkfj/AI92eX3tXc95LnlzjmSTz09PJZeKVbTVKPC6f7k+UlOU25Sd2+p13JVYxrnlpc4RnwHLvlW0W2NOVR8/7gKyySdK2PzxSMX16+S9OdSOMWwE5rk4rTbCwQA2M4y3oMwZ0jouStrZXuse39k2tgzu21ksIDsJkSI9e5dNCt+Ij6uUNrjwdVmZD8JIMjMDjPeuqTvC7IjBqVuSFva1sIdZ6jTuuMPnCGGNYjMZ6LytXXo1JeWlb+DeleN7lYqMgkEg9QZBjkQvJqwa4NyzbG7ZVLK5tNxL6JObeLOrJ/28e9Vhvi7I79Jq5UMSzH+PkeyWO1Mqsa9jg5rhII0IXQndXR9DCakty4ZuUlggCAIAgCAIAgCAIAgIvaG9RZ6WIZvOTBzcfoNV06Wh51S3TqcWv1i01Ld1eF8zzW22ksa6o8y9x45lxOvcvX1OphQp2S44PjbObc5O7fJCM3iSSJ1z4nkvl41JSm5SYsdljrs98Za5c8siOWS2jWUr711v/AjbqdlauTvQMMieOZOkGeYC7Wmts1ZrF/8AewblI2XpTGBp4znz5fULTxG8kmu/7Gm1JXRwWB36wdco71yaWo4VFYta+CZNHC6QZ4ZaAr31U3Rs0Zuntlgi77p5CqQCQQCODmn+vVcGthGFqsemH8mWhd/ERVrsLeyNSk4uaHQcQhzQ4DI88yM1wVYR8rdF4v8AT7myeckIx0OBABIIyImehCws73OnDRfdgNpqdGoKeJwo1HQWv1pVXaEHiw6HlkeaieyDvB4bynym+3dHZoNTKlPy58Pg9aVz6AIAgCAIAgCAIAgCAIDzTaS8TWtLoO5TBDZ0y9o+J9AF9DpaSoae8uuX8j4vxHU/iNS7cRwv7ZT7yt3aPEaNEDl3wvn9bXVapePCMkrLJqa/JciVkUaLFdl2tIDjnLZngJ1Xs0tLSjTU+W/2+RanTuzPH2xin+zad6N0jkevEg9FV3q4Twa8uyWEfL4P6sAEmCJy1HM+K01dKaop9ijlF4M7koNDQ4jM5zOUcgraajthuXLJTSZ0/ogJL2uecUZTAEclvCLpzvJkTipZiaLY5kYKgAByz0DuAJ4TwPNTV2WSllMRV7rqQl8AWdmEDN7YBn3QOI49/Vcep2UYPy/zK3/SYxlJ2l0K5ReA4OImDMaSAZ1XlOW2SfQ6HfhHXfNo7SoXNza1jRI+HIyfF0LbxCSq1PQsJL/fV2K0YtRtLls9l2BvwWqytJJL6cMfOpIAh3iPUFVjOMvh/c+m0VZ1KS3crDLKrHWEAQBAEAQBAEAQHBfts7KhUfxDcvvO3R6kLbT0/MqxicmureTp5z9v3eDxy/C5lMcC8kfw6lel4tqEqShHq7fofGUKUt15EIx6+baT5OqUTqplzmwASBLjAMDLU8sgtIXlHalwZqJ32W88FEiZMloHJpEk9cyu2lqnDT7Ha97JdkQrqRosFvNMjeIaXAuA0IHTjksaFVwms4LpXui42KxdqzFOJpGRGmfJfQy1Efy8MxjSk1k7LVYG02w0ZkAAA+seKpTqtvPBepTUY2XJrp7hh2siB06qZLeroQko4ZpvSwY8MGIO9HvAgiD5juXPltdkbTirYKNflmczAML+zbliJkYyZIHLoOi4NZSdO0UsLqTTalk7bJcIDQazAZEmKjqdRgdkIbEEjM6jPIq1LSXjZrPe/BMqij/6JC/7NSs1mO811R7MIMAOe0boBA5B2q3qSjSpSUrXtZe5RQc5xceL3Oj7KLWGWlzGumnVZxyIqM3gCPu48+K8uFHb64O8evdPs/uer4dWcazpyxc9cWh74QBAEAQBAEAQBAVvbyths7RzqN9JP0C9HwyO6s/kzxfHZ7dOl3kv2yeX7XunASTkch0IP/VU8Vj6Y27nh0LtsrzXLxLmzR33ZbGtJlxBJDYmG4DOMuzA0yAPxFdWmlsl/v1IcMGm0gB8MMgndEh7u44cpVpwSlZE7cFk2duxlUltWlhIjdJeH4YmXwcpMDQZLqo0adnujkzkrPHBcrpZUZSwFlPEPYDCcBae8CPlotoRfE8fI0jx6cmurUqNILm6nMjMgcAuyMack7Mwlvi1dGFrshIkNMgazJI5SrU6iTs2UnTlykZ4CWwRGWnJUk0mbwu4nn9/urOrdjm5pc0ho9k5+9Hcc1wax1p11DlYtj+ydOopXNm0G08Vg2gAabHDEfjg5gHg3XPoCoqa+SaUOn7l46eDu5dSEv2/n2pwL2saGgwGg6E8STmchy0XDXryqtX6HRCkocHVsXajTttnIOXasB7nODT6OK498ozXuzSjitGXufodegfRhAEAQBAEAQBAEBWNuxNOkOHaf8SvS8M+OT9jwvHv/rh/5f0eZ7VU/wBQSSJbUb4ziAjzWni0U6Sl7o8XR33NENYbnrVKYewAzoz3jBjLKPVeTDQ1J0/NisG861OM9rOZ9iqCoaZY7Hxbx7+ULNUajlsSd+xpujt3XwX3Zq5qdNjXlgNXIknewkfDy14fQL1aWm8pLcsmPmKaxwT1D3wMiW5Zz0XVLFmYc3SFovplJmGd6BEZlcc5x3dz19Po60oZ9Pv1M7DUq1HB72dnTAOR9ojmR+aU5Pa00NTTpRktr45OypuuMZNDdfPgtVlZ5ucE3tk7cWOJrp/+zktJK2ClMpW21YtokNMY6ga7gYguy8Wws9dNxopdydLGLqNlFYZ/qV4UnY72rGIdqqSfDL9iR2YaTaaAGpq0/R4Wc/VJJE/nj81/J+mF6B9AEAQBAEAQBAEAQEBtrSmzE/C5pPcThPzXd4dK1e3dM8jxuG7TX7NfYot6XU2rZ3s+IAtdrhcDke7gehK7tXSdeLg8Hzmnn5T3nNdF9U7O2lSqU3iuAKeENmZOEOB0IOszzXDDUKnCNGeJYVvt7G0qW6bnHglLxo46lPewvDXtEjJ4cWOmemDTqu2Fo1d74s0YWcobFzc+UrWKQ3jJnIanwWep1ML+k9LR+G1ZK8/Svc5qvavJMYAfxEfRUhCrX+J2R0TraTRZpx3T7/7+iYsVzU8IzzOZPvnpJ07lKSpPCOGrqquqXrlZdkd7LPhOMOJ4QTIjSFLnu9LRkk4+q5yWq3atIAymRpI4StoUfzJmMql242NdW0jBi0y9eqhQblY1U0o3PMNtLc51fASYYBAMgS7Mn1HkvK8Qqf8AyuPRJfU7NHTtT3dyEJjw/P8ArzXl3udKyzBrtVEn0JaZYvs8svaW6zDlUDvwS8z+EqsbOskWhFOtGPuv2yfoteie6EAQBAEAQBAEAQHJetk7Wk+n8TSPHh6wtKNTy6in2Zz6qj51GVPujzOyy10PMZwR3ZFfS1LSjePY+EheMrS7mq/nU3Fp3hWYf1bmQXCciIIIII4ELxtTsbTT9S69j3tDoak7uatF/uj4RWqjE92FunAuJGRmMgZBUwp1a9k3g6albSaL4FeX+6/Y6LJZXU3YoaW4Z44wepJM+AELaFCMcLP8/Y4K2uq1Vl2XZcEjTrYhI8irtbXZnKnuV0aaFYsMkzhnQ55810StNY6nMvS89D6+8nRABA75JJRUUndsOo2sIxoNLgZOuY5DuUTmoysi9OF1ngzqtMEHOOHPvWUZK5rKLUclB20uypj7VrZYGtBjMgydRrGYzC8zxGjOU/MSurWOzRTht2N5Ii5LirWp2404QQHPI3W6Trqeg6aLzaFCdWVo8dzpqVY01kuFs2foizvpUWDtIaO0dm92E4iSeE6ZfJe1W8LXkWhzbn5Hl/jpOpeXHYkvsduqatSsRlTbhb95+vk0f6l89pYtzcux7vh8HKq5voetr0D2AgCAIAgCAIAgCA02u0tpsL3uDWgZk6IDzG9bd29R7qILKbnDed8REZDhMSu+nOtVSpx6L9jyaun0umm9RU6vHz9kYUrBgGXtazqT4rtoaenTy8s8bWeIVtReKxHsuvzIvaq8Q2mQzdquiSNSBkZ8D6DkuPxGpHTRvF2m+LdupjppOo7SV0uSq2O/bTTiH4gBEPl0yZzMz010C8mnr6sFZO/zPQlSoy5X0J25drGudFZopmfaBOCOvEa9R3L06PicZrbVx7nPU0e13p5LRRtdOqC5pa4TBLSD5wu2nK69ErnNNJP1xsbw1rTI5ePgr3nJWYShFpo+u3hroeUKtrPJLs0aalYQYzJ05rWNNtpsxlUVrI+WWkS0OmCB5fkrVJJPb3Igm1u7GdS3OAy0M59VMaML5IlVklgi7wa5rSG+0R4lztAPNRq6rWnnKPNnYzjH1pd2ejbI3MLJZWUve9p55vdr5ZDwXzFGn5cEj7nS0fJpKPXqTS1OgIAgCAIAgCAIDCrUDWlzjAAJJOgA1QFK7GpeVXEZZZWHdHxRx6k+itwCz17mpGiaIaA3hzDuDp5q1KrKnNSic+q08NRSdOfUoNsoVKTjSLSHtMgiSHN6d6+ghUpzSnfD6PofGVNLWpydPa7rqk8nDtDs4+s0Pp06mID2cLoPOOq8fxGlGtHcpZjeyvydtChWj+R2fsVats5aW5voVR3sP5LwXSqdEdbo1Uvhf0I6vZCDvNI7wR81WzXJV3isnRc1sNmqF7GySIgmGkTnI+XVdVCu6T3rInecclhpbXz7dI5E+yRHrmvSj4pG1nD6M5ZaaV7qRJWG8W2lxwY2xEgjnPIxwK9HR62nWTssrucValKMs9SWFnDeAJGczw4Suhy3MqltXBxC1agAAHwz5rbyuG+hn5nRGDKmEjekDM/kpknJXsRFpPks2yt0Y3fpFQZa02n/AHx8vPkvL1te0fJj+v2PofCdDeX4iov/AB+/2LgvLPoggCAIAgCAIAgPj3ACSYA4nIICmbY3/SfT7Gk/HLhjLdMIzjFpmY05KyRFz5YrztbmNZZ7P2bAIGU5c8T4b6FMEnU27LbU9uoB0L/+LBCJpdCLHTT2eqAH/wAgg/utwieueandnJDTtjkrFvZXovwVXkT7LpJa4d/NepR02nqx3Rbft1R85qvEtbp57ZpLs7YZwW+8agbLXTnoc5WGv0qoUvMh0MqXjNaTs7fT/pGNvOfbZ+Ex6HIrxFq1+ZXO2PiqeJx+huZQslXJzcB5s3D+H2D6K6dGpxg1T0lfh7X9DktezLm50iKjTxG64feafmCQqS01S/pdznr6SrTysosFhZ2bAxrRhZqebuJ68V9RQ08KVNRXJ8/Oc5SbZ9Y6BLt5zjkOC6XzjCRWC/Vs0WiCcJOfGPQBTGTS3JEuObPksGzmy5J7SuIb7tM6nkXfkvP1evVtlJ/N/Y9zw/wmTfmV+Oi+/wBi6tELyD6Xg+oAgCAIAgCAxe8ASSABqTkAEBV7w2wBd2dkYa9TmAcA8s3eGXVWt3IORuzVqtRxWyuWt/y2Rl0j2R/qKXtwLC8boo2KtZKzGwxr3MqOcS4kVGwHEk8Dn4FRe5JdAVAPqAIDTarM2o3C9ocDwIlWhOUHeLszOrShVjtmroqt7bGAtd2Lon3Xaea66usdajKlU6rk8HUeB/moP9H9yn2q4K9Mw6k4dQJb5iQvnqelq1Kmy2e/CPKq6evSxOD/AEV/4OZtlaCMR7xofVe5p/AZvNV47L7nO6zWCQqV8MYdOHCF7L0VOcbWtbqjpoeJVtPw7rszY+sXtycRzjTNcilPSztNXR60qdHxKnvp+ma/3yfzJK6tna9QYgWsa4ZOO8SOYA/kt6uvorjJwUPB9TP4vT8+S1XNs3Ss+8N9/wAbtfAaD5rzdRrKlbDwuyPe0nhlHT5SvLuyZXIeiEAQBAEAQBAct53hToU3VKrsLR5k8ABxJ5ICnUbNabzOOoTRss7rOLxzPM9+Q4SrcEFvuy7KVBuGkwNHE6uPeeKq3ck7EByXpYW1qTqb9HDXkdQR3FAVq5L4dZn/AKNajAbkypww8ATy5HhodMptcXLI+8qY94KdrK7kaTfNPmp2MbkRd8bYUqAkq8KLkUlUsVC3fasweyF0LSZMnXIiv9rTuAWi0iKuu2cNb7UXu1aD3gFXWmtwzKUlLlI1f3lu17Nn4R+St5L7sqlBflX0N5+1Fzm4XNBadRGSo9KmaqtYkrN9oX6MxgAOCoMbR8MgFw8zPisI6fc2uxrKq0k+5O3X9p9N5AISWlaCr9y+XZeDazA5ui5JRcTeMro7VUsEAQBAEAQFI7D+0rY4u/8AVszi0DhUq+8e7h3d6twgXZrQBAEAaAaAKoNNe1tZqQrKLZF0RVov7gwSrqn3KOZyG0V6nRWskRds1Wi4DWEPJngeIPRVlJEq5A1WVLG8MrNxsPsuGkdD/wASimw43Ji7qQr+w5vdO95K+9IjazZeWxTKw3yka7REqVys2z7KGH2StlqzN6cia32Su4FXWrRR0GcVT7LKg4q/4tEeSzT/AHZP5qfxKI8lnNaNhW08nPk8hw7zwVZarGCY0Wzst2y4eKc5Na2AOmQ+QaO4KlGo0m+5epG+Cz7N/Z7SIDioqal8CFG56PdlgbRYGt0C4pScnc6kkjsVSQgCAIAgOW9bR2dGrU+Bj3fhaT9EBGbKWZtnsdIHIluN33n7x+YHgptdg02y+y44aY8VsoW5MpSvwYWe7XvMvJKOSSCiyVs11tbwWbmXSO1lEDgq3LGyFAIa+bEXGcIcOLTmD4K8WUkit17mDXYqOJh+EyW+B1HjKtYjcZi8rZT0z7xi+Sixa5mNq7S32qdM/ib9VG0XOihtc4+1TaO4k/OFFkSZVb5L/dJ+6P5FSiGR9rtLyMqZ8Z+RKurlcIjBYarj7H5eS0jGKy2Ucmzts1w1ajgX6KXUSRVQbZeLusvZtAXNJ3N0rHWqlggCAIAgCA4b8oY7PWYNXU3gd5aUBUKN4urWeg1uuBrXdHNGB3qCuiCSyYyfQtF13UGNE6rOc7l4wsiUa2FmXPqAIAgCA01Xsb7RA7yAmRg46lvo9/c0lWSkVujQb0Z7tM+MNU7WLoxN7R7jB3un5NU7Cbkbbtq8GRY13dJUWsQc1LbOkTnSI8x8gVP6glbHf1B+gz5AtJ8pB9EsxhEnSt9KYxBp5OBYfDFEqjTJTR3KCQgCAIAgCAIDCroUB5/RYLNaji/ZOdI5NJ1C24Rna5fbPaWvEtIKysXRuUEnxzgNckBoNsbwl33Ri9RkpswYOrPOjWsHN5k+Q/NMEXNUYtajndG7rfP+anJBx2utTp+6yeZOI/14qcghrXernZA5futy81bPRDBHucSc58XNH1S0uxG5dzOnQni0d7x9E2y7DdE2uuZ79DTP8f8AJVsybo0VdnavBoPc9v1KjIwcFe66rfapujq2R5tUgwo2x7BDXEDlOJvi05JcI7rDtE+kctOIHs/gOQ8ITkFyue/GVwMwCfInWOh6fNVaJuSygkIAgCAIAUBE3rdDaoOUq8ZdGVsVa07OVmGaTnDoHFp+cFSwaqb7XTMPdVjrijzCgHdTvRwzcBPVsn1BKmzIbSPtXaF+jQ89wgequqbZG9HDaLztBzFPxcS5XVNdWVc32OKo62v4kDkMh6K2ymijlNmLLmtTuJVt9NFdszop7LWk6uKebFE+WzezY+rxcq+cifLZ9dsdV+JPOQ8tmP8A+ctDdHnzTzIvoNjPgsNrb7xTdAbZI6GVrS3WVHpJvIxr2trv21MHrEO/EM1V00SptHDaLop1M6T4PwvzHg4ZjxBVHTaLqaIpr6lCoQQQcpHOMwQe/MEKqZZnpOzN8i0Up99uTvofGPMFUaJRMqCQgCAIAgCA+EID46mDqEFjSbGz4QpuyLI+ixs+EJdk2Pv6M3kEuyLIyFBvJLskywBQDKEAQHwhAfEB8LRyQGDqDTwUpixxWq6GPGispsq4Irt4bOObmwreNRdTJwIO8WOLcFQZj2TyP5KZQUlghSa5NGyF4GjaWg6P3HDqfZ/1BvmVzmyPU6VSVVosbVACAIAgCAIAgCAIAgCAIAgCAIAgEID5CAQgMXCUBEXtdjXg5LWE2jOcVY8xvikaNcxqId4jMf7Qpk7ywI8HqF12rE0EKJKxKZLMKyLmSAIAgCAIAgCAIAgCAIAgCAIAgCAIAgPhCA5rbVaxjnvMNaCSeQClENHjd5Wo1qj6h94kgcmwQ0eUK8eSC+7KV8TAtaiMoO5baWi52bmxQAgCAIAgCAIAgCAIAgCAIAgCAIAgCAjL0v6z0Ae0qCR7o3neQ08UB51tLtQ+1bgGCkDOHi4jQu/L5qyRFyFqsLWTx08TlHktacbyM5ysi+7E2ZwpglXrSu8FaSLmwLlNzJAEAQBAEAQBAEAQBAEAQGuvXaxpc9wa0alxDQO8lAaLvvKlXDjSeHhpgkTrrx1HUZIDqe4ASTA5nRAQtu2rstP/ABMZ5U9/1GXqlgV63bdvOVGkGjm84j+ER8yrWIuV233zaKv7Ss6PhBwt8mwD4qbC5y2W7XPzAy4ucYH9dytYhnV/Z7W705DV2gy5T81O3sRc7Lnus2qo0xFJmmWp4la4pxzyZfG/Y9HsVkFNoAC5pSubpWOtVJCAIAgCAIAgCA5rXb6dMTUqNb95wHorwpzn8KuUlUhH4nYg7ZttZmZNx1D+62B5uhdcPD60ucHPLWU1xkhLRt3UJ3abWN6y90eg9CuqHhsV8Tuc09bP8qt+5GWbbaqy04qjy6mDh7MNzc0+05oHEZEc9F59ZQi2li31OujuaTd23ydN8faE8z2WCizg5+9UPc07rT03lzpo6MlLt20/aOlzn1ncCZgd06eAU3FiWuW+LRSl1MiniEHLEY4a5Zd3EpYk22m0VKpmrUc/7xJHgNAr2KmFKjOglTYg6m3c46w3v/JTawudBsjKYl0A/va+DfzhARlsv+mDhZNR3DkPAZfNaxpSeeDKVSK9ySuS4q1rcH1icA0bwHgrOUaawQlKfJ6Vd9gbSaGtEQuSUm3dnRFWR1qpIQBAEAQBARV8X/Ss5DXkl5GINGuEGJW1GjKq7Iyq1VTV2Vy2bcuz7OmAObjP5Qu6Ph8V8cvocb1c5fCvqVu8tqa1Sf1r/usOAHxH811Q0iirxh9TN1JSxOX0OCzVO0dhzc7kDLp1zJ/ktnOFONt6xyU8pyeIkgLnIGJ89GsiSer3ENHhK5562y9P1eF9OS0aF3Zv9Fn/AIZspOAhuCk7SG/rKsHQ9och/DC8rU6/0NOW5+2F9PuztpadKWFZd3yRFa5IeS55PvEkiCBMhx46jjOXVcsGmlJnS2+CCtb6NdlRtIRUacbRpiZk10Dnof6E6Ru8JFHJRzJnZs7s0RFSs4MB0HtPPc0fmtHTceSkarl8Kx3eP+lyo2drRuUwP36u8fBgyHqpirZDTfL/AKMmXaDvGTzJ3Wqzd3dllhWR9faqbMm7x5MyH4j9Ao5dkCEvTaMskMAaemvi7VbQoOXJlKqkVxtOvanRmROnBdCUKZhunM9E2S2GayHVBmuarXvhG1Ol3PQaFAMENEBcjdzpSsbFBIQBAEAQBAVParaF1Gu2i0mTTxQIlzi6Gtk6eyVKV1jki9uTV29Ws0PFJjBGeJ2N8t4aRzyKhOzTTJaummii31dD2Vfbc5rs2DKQ0k5acDI8F3Q1c4x3bvmks/q+pz+Sm7W/W5vui5iHgvpO1kk5bvGC6Zy4QuOp4lFO8nl+/wDRv+FurJYLwbLZ2NB7OmAYG80E4m5jenxBhTHUxvds5a1GdsEFeFqNV2QMDTKV5+q1PmOy4OvTafykaW2F+RIAI4cSMpAHPvWFOlKphL9exvKaiZ3rZHGi81KTn02tJIBILwBBBIMgRrERHFdVJ0ac9jld+3BjJTlG/BXLLtAJFNtGnRs5O/TpNBc4c3PIkxkfBdywZbUWksp09XNAOYw7z3NOhVt3Uk107U5/7Gn/ABuzjxO6Pmou+EDjtzg3OrULzyBMeZ+gC1hSb5M5VEuCAtd5l26wQOi6Y00kc8pNnRc+zb6zgXAwk6iiIwuz0y4dnGUQMhK4p1XI64U0iwNELE0PqAIAgCAIAgCA8i29qE3jUyjC2mGk8RhBy6SXBIytK4cdyaJzZe9aZa1pFSo+G4pl4DoBEAZ8ST46qalF7XUUla/HWz6kKeVGxNVGVYcGAUi/NuOAAcsQ0dGWarRdNT9V2mJpuPpwyp33YWnOraXVHT7FIScuALjn4AaKNdQlTtUpU1FPuW09SMvTOV37EpctqOAMcHsYIDXVBvkBuRmJ+sAdV5rlj1NN9bG8o5ur2JKm+l2gDnOMmMsm59eRPcqKcV8PP7FXdk2yyMaIAA68VWpVlUVpy+30Kxio8Ii73t1CjPaPa3pqT/CJJCxVKU36Ea7sZPKLwsuKsRQdhouO6XDBE8MzJ6aL3KUpbFv5OeSV8Fp2fbTZTDarm1SycGpEE+zyMaiZGa1grspJpIXrfbjus06ZBdkKaRzSnchW2J9U5rbcolLXLJcmy+YJCwqVTSFMvd33c2mMguSUrnRGNjvVSwQBAEAQBAEAQGNQoDzr7RaIcBUAJe2G5AOJaXA6HORBiM81rt9Lssmd/UrshdlLxdTqtaHdmyqZe6J3gN3I8zI/j6LBOKdpK6ePqatNrDt1L3Vt9KoIY5z3yCDmSHDTdAyn6qrjOLcZKzCknlEPfVrtWbbPSa1pAOMNawDnicZzDgdBOi0r1KX4dyqty6W7e5WEZ+YlBJe5F2e66uIVa1cANEyScByOWN+oMxuheSt01aFOyfV4OySSzKWfYzvC9cNNz6NnqWgM1fBbR0JkHV4nLKMyNZWyoRi0mr3+hRepPNv7Ipv2h1TTPbM3id1oJDQ3rBE+MrWFKLm/SvmVlZRTvkhby2gfaMD3FtMNkNFNrRInUkjv0AXbCm7HPKdiPbeNFhlxL3Zni+OeZWlorllPU+DrsO0pqT2VPC0RvHiTwAUN3xEsljJablsJqROa6nLarM50tzLvdtxgAZLmlUNowJ2jQDRksm2zSxuUEhAEAQBAEAQBAEBrqDJSgUPbOiS0rqpHPM88pwZpycWoHERpBAjmBxXFOLhJxOqLUlc9oueg4UgSAwENJa1obmQCXEgmZz5KJLck5c9SFh+xEbUXhQs1Nr61Q02F7gCyn2tR1Q57pILW5DUjxWlJNpxiuSs3bLZSq23FEZ0LNjdr2tqear554JIB7iuqGik+cGMtQuhwWzay02ghtWoezmS1owNMZgEDUTGq0raaFGGeSlOq5ywV69W02kPdMucAARIkngDlHGYXkxrpzUaavy37HoSovbum/kYPs7ywhjZJykxA6ycgujdNr2Mdsbnyls+5oDnPAz0bmZ8f5qlsXLPsSNz2IYsLRlJJ7zqu2jS2+p/oclWd/Sj1zZexANGSpVZemi2MGS5zYyQBAEAQBAEAQBAEAQHwhAQd9WDGCtacrGc4nml+3aaDu2ABDCCWmSDmMsjx0n0K2dLzmknkzVXyk7o27SbaVnsPY1ezaxrQ/BBDg4AEtdmQGvIbl8QW8NNTp/HkxlXnP4cFYsG0Qq2WvQrMe/HDmOcTk8OHvHPSD4EcV0xg5NOCMZS28kd+kBgywsHPj+J0lbKmou82Yuq54ijZdVcV3FrCZyl5BjMwc+a8PxSu23L6JHreH0Ukl9WYX9YGPqDtKsMYIaxol/Xu0A04dVyaDTVNm5Ry+51ayvHfa+EbG290BtNpgZS7U9SBxXpx0bXxyOCWp/8AyjqsF0vqOl0n5eC2UKcOEYuc5PJedn9nYIJCyqVTSFM9Du2y4QFyTlc6YokAqFggCAIAgCAIAgCAIAgCAwqMlSmCGvS6GVGlrhIIgjmFpGo08GcoX5PEr+sj6DqjMJL8RbhaIbGvgIjXmvS8+hFXZw+VWk2RrLstDxJIpN6DG78h5qj1k3imi60sI5mzT/Z9Nh9h1R3xVDI8GjJU8qpP45fQv5kI/CjeO0dlMDk3dHorwoU4Ztkq6s5K1ztsNxl3BaOaRntZarp2W0kLCVU1jTLrdWz7WxkuedRm8aZYrNYw1YN3NEjrAVSx9QBAEAQBAEAQBAEAQBAEAQGDmoCGvC46L39o6m1z4iSJ00y0nqrK1yruQ943IHcFvGZlKFyu2nZiTotlVwZOmbLHsvnojqkqmWW7rga3gsJVWaqmTtnsAbwWTlc0sdjGQqFjYgCAIAgCAIAgCAIAgCAIAgCAID4UBiQgOao0K5FjQ6mOSXINlGmOShsk62NUNhGYUEn1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97" y="3327157"/>
            <a:ext cx="660207" cy="55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" name="Шестиугольник 7167"/>
          <p:cNvSpPr/>
          <p:nvPr/>
        </p:nvSpPr>
        <p:spPr>
          <a:xfrm>
            <a:off x="6977681" y="1747122"/>
            <a:ext cx="720080" cy="648072"/>
          </a:xfrm>
          <a:prstGeom prst="hexagon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0786" y="2178768"/>
            <a:ext cx="530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ru-RU" sz="1600" b="1" dirty="0">
              <a:solidFill>
                <a:srgbClr val="FF0000"/>
              </a:solidFill>
            </a:endParaRPr>
          </a:p>
          <a:p>
            <a:endParaRPr lang="ru-RU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sz="1600" b="1" dirty="0" smtClean="0">
              <a:solidFill>
                <a:srgbClr val="FF0000"/>
              </a:solidFill>
            </a:endParaRPr>
          </a:p>
        </p:txBody>
      </p:sp>
      <p:sp>
        <p:nvSpPr>
          <p:cNvPr id="6" name="Овал 5">
            <a:hlinkClick r:id="rId22" action="ppaction://hlinksldjump"/>
          </p:cNvPr>
          <p:cNvSpPr/>
          <p:nvPr/>
        </p:nvSpPr>
        <p:spPr>
          <a:xfrm>
            <a:off x="420666" y="2527405"/>
            <a:ext cx="1224136" cy="111146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1</a:t>
            </a:r>
            <a:endParaRPr lang="ru-RU" sz="4800" dirty="0">
              <a:effectLst>
                <a:innerShdw blurRad="1143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Овал 31">
            <a:hlinkClick r:id="rId23" action="ppaction://hlinksldjump"/>
          </p:cNvPr>
          <p:cNvSpPr/>
          <p:nvPr/>
        </p:nvSpPr>
        <p:spPr>
          <a:xfrm>
            <a:off x="2000232" y="2571744"/>
            <a:ext cx="1214446" cy="1067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2</a:t>
            </a:r>
            <a:endParaRPr lang="ru-RU" sz="4800" dirty="0">
              <a:effectLst>
                <a:innerShdw blurRad="1143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75" y="4221088"/>
            <a:ext cx="5971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Электронное портфолио педагога </a:t>
            </a:r>
          </a:p>
          <a:p>
            <a:pPr algn="r"/>
            <a:r>
              <a:rPr lang="ru-RU" sz="3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– Ваш путь к успеху!</a:t>
            </a:r>
            <a:endParaRPr lang="ru-RU" sz="32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714620"/>
            <a:ext cx="1389973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1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Вопрос №1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Электронное портфолио  хранится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804248" y="5733256"/>
            <a:ext cx="194421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428868"/>
            <a:ext cx="3741353" cy="221457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428868"/>
            <a:ext cx="1933265" cy="222884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428868"/>
            <a:ext cx="2286016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8719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https://edugalaxy.intel.ru/conf/2014/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18443" r="10246" b="33453"/>
          <a:stretch/>
        </p:blipFill>
        <p:spPr bwMode="auto">
          <a:xfrm>
            <a:off x="0" y="2132856"/>
            <a:ext cx="9144000" cy="379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3797"/>
            <a:ext cx="1800200" cy="120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690640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ПОВЫШЕНИЕ КВАЛИФИКАЦИИ</a:t>
            </a:r>
            <a:endParaRPr lang="ru-RU" sz="2800" b="1" dirty="0" smtClean="0"/>
          </a:p>
          <a:p>
            <a:r>
              <a:rPr lang="ru-RU" sz="2000" b="1" i="1" dirty="0" smtClean="0"/>
              <a:t>Бесплатно. Доступно. Дистанционно. Качественно</a:t>
            </a:r>
          </a:p>
          <a:p>
            <a:endParaRPr lang="ru-RU" sz="2000" b="1" i="1" dirty="0" smtClean="0"/>
          </a:p>
          <a:p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</a:rPr>
              <a:t>Сентябрь-ноябрь 2014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649536"/>
            <a:ext cx="4240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Сертификация участников</a:t>
            </a:r>
            <a:endParaRPr lang="ru-RU" sz="2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Вопрос №1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Электронное портфолио  хранится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804248" y="5733256"/>
            <a:ext cx="194421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3741353" cy="221457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428868"/>
            <a:ext cx="1933265" cy="222884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428868"/>
            <a:ext cx="2286016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00100" y="4857760"/>
            <a:ext cx="2044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Неверно!</a:t>
            </a:r>
            <a:endParaRPr lang="ru-RU" sz="3600" b="1" i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1" name="Picture 23" descr="https://encrypted-tbn2.gstatic.com/images?q=tbn:ANd9GcTT_o5FNa7yRPr1QS68DtwYM9Cl33QOY4Nu4v-ZXj-DEQoVxJkok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 bwMode="auto">
          <a:xfrm>
            <a:off x="460374" y="2498233"/>
            <a:ext cx="2466975" cy="165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62" y="2305401"/>
            <a:ext cx="699806" cy="10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2.gstatic.com/images?q=tbn:ANd9GcQR8rKPMlCNlQM59N_aVUOOgrJhvzdn8vCTV9dPBfVSP-C3iNDwQ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5356" y="756777"/>
            <a:ext cx="953219" cy="8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0.gstatic.com/images?q=tbn:ANd9GcQUkNOb1izvg0T2rFGX5IPpSar8nxaYiJg1-9ES_o2f6Z8QKk_McR8Ewcx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2550435"/>
            <a:ext cx="659385" cy="6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756777"/>
            <a:ext cx="694863" cy="6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39" y="326498"/>
            <a:ext cx="691393" cy="57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94624"/>
            <a:ext cx="3744416" cy="36004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Book Antiqua" panose="02040602050305030304" pitchFamily="18" charset="0"/>
              </a:rPr>
              <a:t>Что такое </a:t>
            </a:r>
            <a:r>
              <a:rPr lang="en-US" sz="4000" b="1" dirty="0" smtClean="0">
                <a:latin typeface="Book Antiqua" panose="02040602050305030304" pitchFamily="18" charset="0"/>
              </a:rPr>
              <a:t/>
            </a:r>
            <a:br>
              <a:rPr lang="en-US" sz="4000" b="1" dirty="0" smtClean="0">
                <a:latin typeface="Book Antiqua" panose="02040602050305030304" pitchFamily="18" charset="0"/>
              </a:rPr>
            </a:br>
            <a:r>
              <a:rPr lang="ru-RU" sz="4000" b="1" dirty="0" smtClean="0">
                <a:latin typeface="Book Antiqua" panose="02040602050305030304" pitchFamily="18" charset="0"/>
              </a:rPr>
              <a:t>электронное</a:t>
            </a:r>
            <a:r>
              <a:rPr lang="en-US" sz="4000" b="1" dirty="0" smtClean="0">
                <a:latin typeface="Book Antiqua" panose="02040602050305030304" pitchFamily="18" charset="0"/>
              </a:rPr>
              <a:t> </a:t>
            </a:r>
            <a:r>
              <a:rPr lang="ru-RU" sz="4000" b="1" dirty="0" smtClean="0">
                <a:latin typeface="Book Antiqua" panose="02040602050305030304" pitchFamily="18" charset="0"/>
              </a:rPr>
              <a:t>портфолио</a:t>
            </a:r>
            <a:r>
              <a:rPr lang="ru-RU" sz="4000" b="1" dirty="0">
                <a:latin typeface="Book Antiqua" panose="02040602050305030304" pitchFamily="18" charset="0"/>
              </a:rPr>
              <a:t>?</a:t>
            </a:r>
            <a:r>
              <a:rPr lang="ru-RU" sz="3200" b="1" dirty="0">
                <a:latin typeface="Book Antiqua" panose="02040602050305030304" pitchFamily="18" charset="0"/>
              </a:rPr>
              <a:t/>
            </a:r>
            <a:br>
              <a:rPr lang="ru-RU" sz="3200" b="1" dirty="0">
                <a:latin typeface="Book Antiqua" panose="02040602050305030304" pitchFamily="18" charset="0"/>
              </a:rPr>
            </a:br>
            <a:endParaRPr lang="ru-RU" sz="3200" b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6392405" y="462990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37" y="770892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7630">
            <a:off x="5662374" y="107127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5678230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7129862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22" y="2037913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14185" y="135673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5" action="ppaction://hlinksldjump"/>
              </a:rPr>
              <a:t>Где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5" action="ppaction://hlinksldjump"/>
              </a:rPr>
              <a:t>разместить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81" name="Picture 13" descr="http://pngicon.ru/data/media/3/2_6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59" y="2939201"/>
            <a:ext cx="446391" cy="4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5" descr="data:image/jpeg;base64,/9j/4AAQSkZJRgABAQAAAQABAAD/2wCEAAkGBxQTEhUUExQWFhUXFxgaGBcYFxoVFRcUFhgXFxcaGBcZHCgiHSAlHRQVITEhJSkrLi4uFx8zODQsNygtLisBCgoKDg0OGxAQGy8kICQsLCwsLSwsLCwsLCwsLCwsLCwsLCwsLCwsLCwsLCwsLCwsLCwsLCwsLCwsLCwsLCwsLP/AABEIARMAtwMBEQACEQEDEQH/xAAcAAEAAgMBAQEAAAAAAAAAAAAABQYCAwQHAQj/xABDEAABAwEFBQUFBAcIAwEAAAABAAIRAwQFEiExBiJBUWETcYGRoTJCUrHBB3KS0RQjM2KC4fAVF0NTorLC0iQ08Rb/xAAaAQEAAwEBAQAAAAAAAAAAAAAAAQIDBAUG/8QAMxEAAgEDAwIEBAcBAAIDAAAAAAECAxEhBBIxQVEFEyJhMnGR0RRCgaGxwfDhcvEjM1L/2gAMAwEAAhEDEQA/APcUAQBAEAQBAEAQBAEAQBAc9qt1OmJqPawfvODfmqyko8sznVhD4mkRNfbGxt/xgfutc75BU86HR3+WTll4lpo/m+hpbtxY/wDNI72P/wCqr+Ihe39FV4ppW/i/ZnfZNo7LUyZXpk8i7CfJ0K6qwfU3hrKE3aMkSgMrQ6E7n1CQgCAIAgCAIAgCAIAgCAIAgCAICOve+KVnbNR2fBozce4fVbUaE6r9P16HJqtbS00bzeei6sptu2mrV5ax7aAOgBmq7hAPDwhdE9LTv5UZ+rq/sj52t4vWq/B6V+7/AFI2ncjyTJa951Lzid5ldFHR6Smryjufd5POlCpN3bz7nTRskuEvaCBq0AAEfPguq0IK8YWIjHOWfLXdTa5IMAtBJc1rRJPA5Zrk1GnjO11a5qvVdIgrXs2W+zUBykA5fOB4Lll4fSta+f0Iu+popXlarEW4Kj2g+77VM88pLfrmvPq6aVH4WdlDUVafwS/Qumzn2jU6hDLS0U3fGP2ZPXi31HcqRrNfEe1p/E1LFVW9+n/C9seCAQZB0IzBC6D1E08oyQkIAgCAIAgCAIAgCAIAgCAgtob+FHcYQapHHRg5n6Bdml0jq+p/D/J5XiPiMdOtkfj/AI92eX3tXc95LnlzjmSTz09PJZeKVbTVKPC6f7k+UlOU25Sd2+p13JVYxrnlpc4RnwHLvlW0W2NOVR8/7gKyySdK2PzxSMX16+S9OdSOMWwE5rk4rTbCwQA2M4y3oMwZ0jouStrZXuse39k2tgzu21ksIDsJkSI9e5dNCt+Ij6uUNrjwdVmZD8JIMjMDjPeuqTvC7IjBqVuSFva1sIdZ6jTuuMPnCGGNYjMZ6LytXXo1JeWlb+DeleN7lYqMgkEg9QZBjkQvJqwa4NyzbG7ZVLK5tNxL6JObeLOrJ/28e9Vhvi7I79Jq5UMSzH+PkeyWO1Mqsa9jg5rhII0IXQndXR9DCakty4ZuUlggCAIAgCAIAgCAIAgIvaG9RZ6WIZvOTBzcfoNV06Wh51S3TqcWv1i01Ld1eF8zzW22ksa6o8y9x45lxOvcvX1OphQp2S44PjbObc5O7fJCM3iSSJ1z4nkvl41JSm5SYsdljrs98Za5c8siOWS2jWUr711v/AjbqdlauTvQMMieOZOkGeYC7Wmts1ZrF/8AewblI2XpTGBp4znz5fULTxG8kmu/7Gm1JXRwWB36wdco71yaWo4VFYta+CZNHC6QZ4ZaAr31U3Rs0Zuntlgi77p5CqQCQQCODmn+vVcGthGFqsemH8mWhd/ERVrsLeyNSk4uaHQcQhzQ4DI88yM1wVYR8rdF4v8AT7myeckIx0OBABIIyImehCws73OnDRfdgNpqdGoKeJwo1HQWv1pVXaEHiw6HlkeaieyDvB4bynym+3dHZoNTKlPy58Pg9aVz6AIAgCAIAgCAIAgCAIDzTaS8TWtLoO5TBDZ0y9o+J9AF9DpaSoae8uuX8j4vxHU/iNS7cRwv7ZT7yt3aPEaNEDl3wvn9bXVapePCMkrLJqa/JciVkUaLFdl2tIDjnLZngJ1Xs0tLSjTU+W/2+RanTuzPH2xin+zad6N0jkevEg9FV3q4Twa8uyWEfL4P6sAEmCJy1HM+K01dKaop9ijlF4M7koNDQ4jM5zOUcgraajthuXLJTSZ0/ogJL2uecUZTAEclvCLpzvJkTipZiaLY5kYKgAByz0DuAJ4TwPNTV2WSllMRV7rqQl8AWdmEDN7YBn3QOI49/Vcep2UYPy/zK3/SYxlJ2l0K5ReA4OImDMaSAZ1XlOW2SfQ6HfhHXfNo7SoXNza1jRI+HIyfF0LbxCSq1PQsJL/fV2K0YtRtLls9l2BvwWqytJJL6cMfOpIAh3iPUFVjOMvh/c+m0VZ1KS3crDLKrHWEAQBAEAQBAEAQHBfts7KhUfxDcvvO3R6kLbT0/MqxicmureTp5z9v3eDxy/C5lMcC8kfw6lel4tqEqShHq7fofGUKUt15EIx6+baT5OqUTqplzmwASBLjAMDLU8sgtIXlHalwZqJ32W88FEiZMloHJpEk9cyu2lqnDT7Ha97JdkQrqRosFvNMjeIaXAuA0IHTjksaFVwms4LpXui42KxdqzFOJpGRGmfJfQy1Efy8MxjSk1k7LVYG02w0ZkAAA+seKpTqtvPBepTUY2XJrp7hh2siB06qZLeroQko4ZpvSwY8MGIO9HvAgiD5juXPltdkbTirYKNflmczAML+zbliJkYyZIHLoOi4NZSdO0UsLqTTalk7bJcIDQazAZEmKjqdRgdkIbEEjM6jPIq1LSXjZrPe/BMqij/6JC/7NSs1mO811R7MIMAOe0boBA5B2q3qSjSpSUrXtZe5RQc5xceL3Oj7KLWGWlzGumnVZxyIqM3gCPu48+K8uFHb64O8evdPs/uer4dWcazpyxc9cWh74QBAEAQBAEAQBAVvbyths7RzqN9JP0C9HwyO6s/kzxfHZ7dOl3kv2yeX7XunASTkch0IP/VU8Vj6Y27nh0LtsrzXLxLmzR33ZbGtJlxBJDYmG4DOMuzA0yAPxFdWmlsl/v1IcMGm0gB8MMgndEh7u44cpVpwSlZE7cFk2duxlUltWlhIjdJeH4YmXwcpMDQZLqo0adnujkzkrPHBcrpZUZSwFlPEPYDCcBae8CPlotoRfE8fI0jx6cmurUqNILm6nMjMgcAuyMack7Mwlvi1dGFrshIkNMgazJI5SrU6iTs2UnTlykZ4CWwRGWnJUk0mbwu4nn9/urOrdjm5pc0ho9k5+9Hcc1wax1p11DlYtj+ydOopXNm0G08Vg2gAabHDEfjg5gHg3XPoCoqa+SaUOn7l46eDu5dSEv2/n2pwL2saGgwGg6E8STmchy0XDXryqtX6HRCkocHVsXajTttnIOXasB7nODT6OK498ozXuzSjitGXufodegfRhAEAQBAEAQBAEBWNuxNOkOHaf8SvS8M+OT9jwvHv/rh/5f0eZ7VU/wBQSSJbUb4ziAjzWni0U6Sl7o8XR33NENYbnrVKYewAzoz3jBjLKPVeTDQ1J0/NisG861OM9rOZ9iqCoaZY7Hxbx7+ULNUajlsSd+xpujt3XwX3Zq5qdNjXlgNXIknewkfDy14fQL1aWm8pLcsmPmKaxwT1D3wMiW5Zz0XVLFmYc3SFovplJmGd6BEZlcc5x3dz19Po60oZ9Pv1M7DUq1HB72dnTAOR9ojmR+aU5Pa00NTTpRktr45OypuuMZNDdfPgtVlZ5ucE3tk7cWOJrp/+zktJK2ClMpW21YtokNMY6ga7gYguy8Wws9dNxopdydLGLqNlFYZ/qV4UnY72rGIdqqSfDL9iR2YaTaaAGpq0/R4Wc/VJJE/nj81/J+mF6B9AEAQBAEAQBAEAQEBtrSmzE/C5pPcThPzXd4dK1e3dM8jxuG7TX7NfYot6XU2rZ3s+IAtdrhcDke7gehK7tXSdeLg8Hzmnn5T3nNdF9U7O2lSqU3iuAKeENmZOEOB0IOszzXDDUKnCNGeJYVvt7G0qW6bnHglLxo46lPewvDXtEjJ4cWOmemDTqu2Fo1d74s0YWcobFzc+UrWKQ3jJnIanwWep1ML+k9LR+G1ZK8/Svc5qvavJMYAfxEfRUhCrX+J2R0TraTRZpx3T7/7+iYsVzU8IzzOZPvnpJ07lKSpPCOGrqquqXrlZdkd7LPhOMOJ4QTIjSFLnu9LRkk4+q5yWq3atIAymRpI4StoUfzJmMql242NdW0jBi0y9eqhQblY1U0o3PMNtLc51fASYYBAMgS7Mn1HkvK8Qqf8AyuPRJfU7NHTtT3dyEJjw/P8ArzXl3udKyzBrtVEn0JaZYvs8svaW6zDlUDvwS8z+EqsbOskWhFOtGPuv2yfoteie6EAQBAEAQBAEAQHJetk7Wk+n8TSPHh6wtKNTy6in2Zz6qj51GVPujzOyy10PMZwR3ZFfS1LSjePY+EheMrS7mq/nU3Fp3hWYf1bmQXCciIIIII4ELxtTsbTT9S69j3tDoak7uatF/uj4RWqjE92FunAuJGRmMgZBUwp1a9k3g6albSaL4FeX+6/Y6LJZXU3YoaW4Z44wepJM+AELaFCMcLP8/Y4K2uq1Vl2XZcEjTrYhI8irtbXZnKnuV0aaFYsMkzhnQ55810StNY6nMvS89D6+8nRABA75JJRUUndsOo2sIxoNLgZOuY5DuUTmoysi9OF1ngzqtMEHOOHPvWUZK5rKLUclB20uypj7VrZYGtBjMgydRrGYzC8zxGjOU/MSurWOzRTht2N5Ii5LirWp2404QQHPI3W6Trqeg6aLzaFCdWVo8dzpqVY01kuFs2foizvpUWDtIaO0dm92E4iSeE6ZfJe1W8LXkWhzbn5Hl/jpOpeXHYkvsduqatSsRlTbhb95+vk0f6l89pYtzcux7vh8HKq5voetr0D2AgCAIAgCAIAgCA02u0tpsL3uDWgZk6IDzG9bd29R7qILKbnDed8REZDhMSu+nOtVSpx6L9jyaun0umm9RU6vHz9kYUrBgGXtazqT4rtoaenTy8s8bWeIVtReKxHsuvzIvaq8Q2mQzdquiSNSBkZ8D6DkuPxGpHTRvF2m+LdupjppOo7SV0uSq2O/bTTiH4gBEPl0yZzMz010C8mnr6sFZO/zPQlSoy5X0J25drGudFZopmfaBOCOvEa9R3L06PicZrbVx7nPU0e13p5LRRtdOqC5pa4TBLSD5wu2nK69ErnNNJP1xsbw1rTI5ePgr3nJWYShFpo+u3hroeUKtrPJLs0aalYQYzJ05rWNNtpsxlUVrI+WWkS0OmCB5fkrVJJPb3Igm1u7GdS3OAy0M59VMaML5IlVklgi7wa5rSG+0R4lztAPNRq6rWnnKPNnYzjH1pd2ejbI3MLJZWUve9p55vdr5ZDwXzFGn5cEj7nS0fJpKPXqTS1OgIAgCAIAgCAIDCrUDWlzjAAJJOgA1QFK7GpeVXEZZZWHdHxRx6k+itwCz17mpGiaIaA3hzDuDp5q1KrKnNSic+q08NRSdOfUoNsoVKTjSLSHtMgiSHN6d6+ghUpzSnfD6PofGVNLWpydPa7rqk8nDtDs4+s0Pp06mID2cLoPOOq8fxGlGtHcpZjeyvydtChWj+R2fsVats5aW5voVR3sP5LwXSqdEdbo1Uvhf0I6vZCDvNI7wR81WzXJV3isnRc1sNmqF7GySIgmGkTnI+XVdVCu6T3rInecclhpbXz7dI5E+yRHrmvSj4pG1nD6M5ZaaV7qRJWG8W2lxwY2xEgjnPIxwK9HR62nWTssrucValKMs9SWFnDeAJGczw4Suhy3MqltXBxC1agAAHwz5rbyuG+hn5nRGDKmEjekDM/kpknJXsRFpPks2yt0Y3fpFQZa02n/AHx8vPkvL1te0fJj+v2PofCdDeX4iov/AB+/2LgvLPoggCAIAgCAIAgPj3ACSYA4nIICmbY3/SfT7Gk/HLhjLdMIzjFpmY05KyRFz5YrztbmNZZ7P2bAIGU5c8T4b6FMEnU27LbU9uoB0L/+LBCJpdCLHTT2eqAH/wAgg/utwieueandnJDTtjkrFvZXovwVXkT7LpJa4d/NepR02nqx3Rbft1R85qvEtbp57ZpLs7YZwW+8agbLXTnoc5WGv0qoUvMh0MqXjNaTs7fT/pGNvOfbZ+Ex6HIrxFq1+ZXO2PiqeJx+huZQslXJzcB5s3D+H2D6K6dGpxg1T0lfh7X9DktezLm50iKjTxG64feafmCQqS01S/pdznr6SrTysosFhZ2bAxrRhZqebuJ68V9RQ08KVNRXJ8/Oc5SbZ9Y6BLt5zjkOC6XzjCRWC/Vs0WiCcJOfGPQBTGTS3JEuObPksGzmy5J7SuIb7tM6nkXfkvP1evVtlJ/N/Y9zw/wmTfmV+Oi+/wBi6tELyD6Xg+oAgCAIAgCAxe8ASSABqTkAEBV7w2wBd2dkYa9TmAcA8s3eGXVWt3IORuzVqtRxWyuWt/y2Rl0j2R/qKXtwLC8boo2KtZKzGwxr3MqOcS4kVGwHEk8Dn4FRe5JdAVAPqAIDTarM2o3C9ocDwIlWhOUHeLszOrShVjtmroqt7bGAtd2Lon3Xaea66usdajKlU6rk8HUeB/moP9H9yn2q4K9Mw6k4dQJb5iQvnqelq1Kmy2e/CPKq6evSxOD/AEV/4OZtlaCMR7xofVe5p/AZvNV47L7nO6zWCQqV8MYdOHCF7L0VOcbWtbqjpoeJVtPw7rszY+sXtycRzjTNcilPSztNXR60qdHxKnvp+ma/3yfzJK6tna9QYgWsa4ZOO8SOYA/kt6uvorjJwUPB9TP4vT8+S1XNs3Ss+8N9/wAbtfAaD5rzdRrKlbDwuyPe0nhlHT5SvLuyZXIeiEAQBAEAQBAct53hToU3VKrsLR5k8ABxJ5ICnUbNabzOOoTRss7rOLxzPM9+Q4SrcEFvuy7KVBuGkwNHE6uPeeKq3ck7EByXpYW1qTqb9HDXkdQR3FAVq5L4dZn/AKNajAbkypww8ATy5HhodMptcXLI+8qY94KdrK7kaTfNPmp2MbkRd8bYUqAkq8KLkUlUsVC3fasweyF0LSZMnXIiv9rTuAWi0iKuu2cNb7UXu1aD3gFXWmtwzKUlLlI1f3lu17Nn4R+St5L7sqlBflX0N5+1Fzm4XNBadRGSo9KmaqtYkrN9oX6MxgAOCoMbR8MgFw8zPisI6fc2uxrKq0k+5O3X9p9N5AISWlaCr9y+XZeDazA5ui5JRcTeMro7VUsEAQBAEAQFI7D+0rY4u/8AVszi0DhUq+8e7h3d6twgXZrQBAEAaAaAKoNNe1tZqQrKLZF0RVov7gwSrqn3KOZyG0V6nRWskRds1Wi4DWEPJngeIPRVlJEq5A1WVLG8MrNxsPsuGkdD/wASimw43Ji7qQr+w5vdO95K+9IjazZeWxTKw3yka7REqVys2z7KGH2StlqzN6cia32Su4FXWrRR0GcVT7LKg4q/4tEeSzT/AHZP5qfxKI8lnNaNhW08nPk8hw7zwVZarGCY0Wzst2y4eKc5Na2AOmQ+QaO4KlGo0m+5epG+Cz7N/Z7SIDioqal8CFG56PdlgbRYGt0C4pScnc6kkjsVSQgCAIAgOW9bR2dGrU+Bj3fhaT9EBGbKWZtnsdIHIluN33n7x+YHgptdg02y+y44aY8VsoW5MpSvwYWe7XvMvJKOSSCiyVs11tbwWbmXSO1lEDgq3LGyFAIa+bEXGcIcOLTmD4K8WUkit17mDXYqOJh+EyW+B1HjKtYjcZi8rZT0z7xi+Sixa5mNq7S32qdM/ib9VG0XOihtc4+1TaO4k/OFFkSZVb5L/dJ+6P5FSiGR9rtLyMqZ8Z+RKurlcIjBYarj7H5eS0jGKy2Ucmzts1w1ajgX6KXUSRVQbZeLusvZtAXNJ3N0rHWqlggCAIAgCA4b8oY7PWYNXU3gd5aUBUKN4urWeg1uuBrXdHNGB3qCuiCSyYyfQtF13UGNE6rOc7l4wsiUa2FmXPqAIAgCA01Xsb7RA7yAmRg46lvo9/c0lWSkVujQb0Z7tM+MNU7WLoxN7R7jB3un5NU7Cbkbbtq8GRY13dJUWsQc1LbOkTnSI8x8gVP6glbHf1B+gz5AtJ8pB9EsxhEnSt9KYxBp5OBYfDFEqjTJTR3KCQgCAIAgCAIDCroUB5/RYLNaji/ZOdI5NJ1C24Rna5fbPaWvEtIKysXRuUEnxzgNckBoNsbwl33Ri9RkpswYOrPOjWsHN5k+Q/NMEXNUYtajndG7rfP+anJBx2utTp+6yeZOI/14qcghrXernZA5futy81bPRDBHucSc58XNH1S0uxG5dzOnQni0d7x9E2y7DdE2uuZ79DTP8f8AJVsybo0VdnavBoPc9v1KjIwcFe66rfapujq2R5tUgwo2x7BDXEDlOJvi05JcI7rDtE+kctOIHs/gOQ8ITkFyue/GVwMwCfInWOh6fNVaJuSygkIAgCAIAUBE3rdDaoOUq8ZdGVsVa07OVmGaTnDoHFp+cFSwaqb7XTMPdVjrijzCgHdTvRwzcBPVsn1BKmzIbSPtXaF+jQ89wgequqbZG9HDaLztBzFPxcS5XVNdWVc32OKo62v4kDkMh6K2ymijlNmLLmtTuJVt9NFdszop7LWk6uKebFE+WzezY+rxcq+cifLZ9dsdV+JPOQ8tmP8A+ctDdHnzTzIvoNjPgsNrb7xTdAbZI6GVrS3WVHpJvIxr2trv21MHrEO/EM1V00SptHDaLop1M6T4PwvzHg4ZjxBVHTaLqaIpr6lCoQQQcpHOMwQe/MEKqZZnpOzN8i0Up99uTvofGPMFUaJRMqCQgCAIAgCA+EID46mDqEFjSbGz4QpuyLI+ixs+EJdk2Pv6M3kEuyLIyFBvJLskywBQDKEAQHwhAfEB8LRyQGDqDTwUpixxWq6GPGispsq4Irt4bOObmwreNRdTJwIO8WOLcFQZj2TyP5KZQUlghSa5NGyF4GjaWg6P3HDqfZ/1BvmVzmyPU6VSVVosbVACAIAgCAIAgCAIAgCAIAgCAIAgEID5CAQgMXCUBEXtdjXg5LWE2jOcVY8xvikaNcxqId4jMf7Qpk7ywI8HqF12rE0EKJKxKZLMKyLmSAIAgCAIAgCAIAgCAIAgCAIAgCAIAgPhCA5rbVaxjnvMNaCSeQClENHjd5Wo1qj6h94kgcmwQ0eUK8eSC+7KV8TAtaiMoO5baWi52bmxQAgCAIAgCAIAgCAIAgCAIAgCAIAgCAjL0v6z0Ae0qCR7o3neQ08UB51tLtQ+1bgGCkDOHi4jQu/L5qyRFyFqsLWTx08TlHktacbyM5ysi+7E2ZwpglXrSu8FaSLmwLlNzJAEAQBAEAQBAEAQBAEAQGuvXaxpc9wa0alxDQO8lAaLvvKlXDjSeHhpgkTrrx1HUZIDqe4ASTA5nRAQtu2rstP/ABMZ5U9/1GXqlgV63bdvOVGkGjm84j+ER8yrWIuV233zaKv7Ss6PhBwt8mwD4qbC5y2W7XPzAy4ucYH9dytYhnV/Z7W705DV2gy5T81O3sRc7Lnus2qo0xFJmmWp4la4pxzyZfG/Y9HsVkFNoAC5pSubpWOtVJCAIAgCAIAgCA5rXb6dMTUqNb95wHorwpzn8KuUlUhH4nYg7ZttZmZNx1D+62B5uhdcPD60ucHPLWU1xkhLRt3UJ3abWN6y90eg9CuqHhsV8Tuc09bP8qt+5GWbbaqy04qjy6mDh7MNzc0+05oHEZEc9F59ZQi2li31OujuaTd23ydN8faE8z2WCizg5+9UPc07rT03lzpo6MlLt20/aOlzn1ncCZgd06eAU3FiWuW+LRSl1MiniEHLEY4a5Zd3EpYk22m0VKpmrUc/7xJHgNAr2KmFKjOglTYg6m3c46w3v/JTawudBsjKYl0A/va+DfzhARlsv+mDhZNR3DkPAZfNaxpSeeDKVSK9ySuS4q1rcH1icA0bwHgrOUaawQlKfJ6Vd9gbSaGtEQuSUm3dnRFWR1qpIQBAEAQBARV8X/Ss5DXkl5GINGuEGJW1GjKq7Iyq1VTV2Vy2bcuz7OmAObjP5Qu6Ph8V8cvocb1c5fCvqVu8tqa1Sf1r/usOAHxH811Q0iirxh9TN1JSxOX0OCzVO0dhzc7kDLp1zJ/ktnOFONt6xyU8pyeIkgLnIGJ89GsiSer3ENHhK5562y9P1eF9OS0aF3Zv9Fn/AIZspOAhuCk7SG/rKsHQ9och/DC8rU6/0NOW5+2F9PuztpadKWFZd3yRFa5IeS55PvEkiCBMhx46jjOXVcsGmlJnS2+CCtb6NdlRtIRUacbRpiZk10Dnof6E6Ru8JFHJRzJnZs7s0RFSs4MB0HtPPc0fmtHTceSkarl8Kx3eP+lyo2drRuUwP36u8fBgyHqpirZDTfL/AKMmXaDvGTzJ3Wqzd3dllhWR9faqbMm7x5MyH4j9Ao5dkCEvTaMskMAaemvi7VbQoOXJlKqkVxtOvanRmROnBdCUKZhunM9E2S2GayHVBmuarXvhG1Ol3PQaFAMENEBcjdzpSsbFBIQBAEAQBAVParaF1Gu2i0mTTxQIlzi6Gtk6eyVKV1jki9uTV29Ws0PFJjBGeJ2N8t4aRzyKhOzTTJaummii31dD2Vfbc5rs2DKQ0k5acDI8F3Q1c4x3bvmks/q+pz+Sm7W/W5vui5iHgvpO1kk5bvGC6Zy4QuOp4lFO8nl+/wDRv+FurJYLwbLZ2NB7OmAYG80E4m5jenxBhTHUxvds5a1GdsEFeFqNV2QMDTKV5+q1PmOy4OvTafykaW2F+RIAI4cSMpAHPvWFOlKphL9exvKaiZ3rZHGi81KTn02tJIBILwBBBIMgRrERHFdVJ0ac9jld+3BjJTlG/BXLLtAJFNtGnRs5O/TpNBc4c3PIkxkfBdywZbUWksp09XNAOYw7z3NOhVt3Uk107U5/7Gn/ABuzjxO6Pmou+EDjtzg3OrULzyBMeZ+gC1hSb5M5VEuCAtd5l26wQOi6Y00kc8pNnRc+zb6zgXAwk6iiIwuz0y4dnGUQMhK4p1XI64U0iwNELE0PqAIAgCAIAgCA8i29qE3jUyjC2mGk8RhBy6SXBIytK4cdyaJzZe9aZa1pFSo+G4pl4DoBEAZ8ST46qalF7XUUla/HWz6kKeVGxNVGVYcGAUi/NuOAAcsQ0dGWarRdNT9V2mJpuPpwyp33YWnOraXVHT7FIScuALjn4AaKNdQlTtUpU1FPuW09SMvTOV37EpctqOAMcHsYIDXVBvkBuRmJ+sAdV5rlj1NN9bG8o5ur2JKm+l2gDnOMmMsm59eRPcqKcV8PP7FXdk2yyMaIAA68VWpVlUVpy+30Kxio8Ii73t1CjPaPa3pqT/CJJCxVKU36Ea7sZPKLwsuKsRQdhouO6XDBE8MzJ6aL3KUpbFv5OeSV8Fp2fbTZTDarm1SycGpEE+zyMaiZGa1grspJpIXrfbjus06ZBdkKaRzSnchW2J9U5rbcolLXLJcmy+YJCwqVTSFMvd33c2mMguSUrnRGNjvVSwQBAEAQBAEAQGNQoDzr7RaIcBUAJe2G5AOJaXA6HORBiM81rt9Lssmd/UrshdlLxdTqtaHdmyqZe6J3gN3I8zI/j6LBOKdpK6ePqatNrDt1L3Vt9KoIY5z3yCDmSHDTdAyn6qrjOLcZKzCknlEPfVrtWbbPSa1pAOMNawDnicZzDgdBOi0r1KX4dyqty6W7e5WEZ+YlBJe5F2e66uIVa1cANEyScByOWN+oMxuheSt01aFOyfV4OySSzKWfYzvC9cNNz6NnqWgM1fBbR0JkHV4nLKMyNZWyoRi0mr3+hRepPNv7Ipv2h1TTPbM3id1oJDQ3rBE+MrWFKLm/SvmVlZRTvkhby2gfaMD3FtMNkNFNrRInUkjv0AXbCm7HPKdiPbeNFhlxL3Zni+OeZWlorllPU+DrsO0pqT2VPC0RvHiTwAUN3xEsljJablsJqROa6nLarM50tzLvdtxgAZLmlUNowJ2jQDRksm2zSxuUEhAEAQBAEAQBAEBrqDJSgUPbOiS0rqpHPM88pwZpycWoHERpBAjmBxXFOLhJxOqLUlc9oueg4UgSAwENJa1obmQCXEgmZz5KJLck5c9SFh+xEbUXhQs1Nr61Q02F7gCyn2tR1Q57pILW5DUjxWlJNpxiuSs3bLZSq23FEZ0LNjdr2tqear554JIB7iuqGik+cGMtQuhwWzay02ghtWoezmS1owNMZgEDUTGq0raaFGGeSlOq5ywV69W02kPdMucAARIkngDlHGYXkxrpzUaavy37HoSovbum/kYPs7ywhjZJykxA6ycgujdNr2Mdsbnyls+5oDnPAz0bmZ8f5qlsXLPsSNz2IYsLRlJJ7zqu2jS2+p/oclWd/Sj1zZexANGSpVZemi2MGS5zYyQBAEAQBAEAQBAEAQHwhAQd9WDGCtacrGc4nml+3aaDu2ABDCCWmSDmMsjx0n0K2dLzmknkzVXyk7o27SbaVnsPY1ezaxrQ/BBDg4AEtdmQGvIbl8QW8NNTp/HkxlXnP4cFYsG0Qq2WvQrMe/HDmOcTk8OHvHPSD4EcV0xg5NOCMZS28kd+kBgywsHPj+J0lbKmou82Yuq54ijZdVcV3FrCZyl5BjMwc+a8PxSu23L6JHreH0Ukl9WYX9YGPqDtKsMYIaxol/Xu0A04dVyaDTVNm5Ry+51ayvHfa+EbG290BtNpgZS7U9SBxXpx0bXxyOCWp/8AyjqsF0vqOl0n5eC2UKcOEYuc5PJedn9nYIJCyqVTSFM9Du2y4QFyTlc6YokAqFggCAIAgCAIAgCAIAgCAwqMlSmCGvS6GVGlrhIIgjmFpGo08GcoX5PEr+sj6DqjMJL8RbhaIbGvgIjXmvS8+hFXZw+VWk2RrLstDxJIpN6DG78h5qj1k3imi60sI5mzT/Z9Nh9h1R3xVDI8GjJU8qpP45fQv5kI/CjeO0dlMDk3dHorwoU4Ztkq6s5K1ztsNxl3BaOaRntZarp2W0kLCVU1jTLrdWz7WxkuedRm8aZYrNYw1YN3NEjrAVSx9QBAEAQBAEAQBAEAQBAEAQGDmoCGvC46L39o6m1z4iSJ00y0nqrK1yruQ943IHcFvGZlKFyu2nZiTotlVwZOmbLHsvnojqkqmWW7rga3gsJVWaqmTtnsAbwWTlc0sdjGQqFjYgCAIAgCAIAgCAIAgCAIAgCAID4UBiQgOao0K5FjQ6mOSXINlGmOShsk62NUNhGYUEn1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97" y="3327157"/>
            <a:ext cx="660207" cy="55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" name="Шестиугольник 7167"/>
          <p:cNvSpPr/>
          <p:nvPr/>
        </p:nvSpPr>
        <p:spPr>
          <a:xfrm>
            <a:off x="6977681" y="1747122"/>
            <a:ext cx="720080" cy="648072"/>
          </a:xfrm>
          <a:prstGeom prst="hexagon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41" y="5262922"/>
            <a:ext cx="1808989" cy="13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90" y="5419767"/>
            <a:ext cx="620988" cy="6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807498" y="882767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20" action="ppaction://hlinksldjump"/>
              </a:rPr>
              <a:t>Структура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8472" y="1556094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21" action="ppaction://hlinksldjump"/>
              </a:rPr>
              <a:t>Зачем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0050" y="2214899"/>
            <a:ext cx="1333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22" action="ppaction://hlinksldjump"/>
              </a:rPr>
              <a:t>Что такое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7564" y="272623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23" action="ppaction://hlinksldjump"/>
              </a:rPr>
              <a:t>Итоги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4623" y="2244757"/>
            <a:ext cx="955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24" action="ppaction://hlinksldjump"/>
              </a:rPr>
              <a:t>Сервисы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45938"/>
            <a:ext cx="1829744" cy="16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30" y="4293096"/>
            <a:ext cx="8397563" cy="136815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Электронное -портфолио</a:t>
            </a:r>
            <a:r>
              <a:rPr lang="ru-RU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70C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веб-портфель</a:t>
            </a:r>
            <a:r>
              <a:rPr lang="ru-RU" sz="2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, вебфолио, </a:t>
            </a:r>
            <a:r>
              <a:rPr lang="ru-RU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web-portfolio) — </a:t>
            </a:r>
            <a:endParaRPr lang="ru-RU" sz="24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веб</a:t>
            </a:r>
            <a:r>
              <a:rPr lang="ru-RU" sz="3600" dirty="0"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базированный ресурс, который отражает рост учебных или профессиональных достижений владельца</a:t>
            </a:r>
            <a:r>
              <a:rPr lang="ru-RU" sz="2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33" y="5583840"/>
            <a:ext cx="1059513" cy="9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xQSEhQUEhQWFhUUGBQYFRYYFRQXGBcYFBUWFxcWGBgdHCggGholHRUVITIiJSkrLi4uFx8zODMsNygtLisBCgoKDg0OGxAQGywkICYsLCwtLS8sLCwsLCwvLCwsLCwsLCwsLCwsLCwsLCwsLCwsLCwsLCwsLCwsLCwsLCwsLP/AABEIANEA8QMBEQACEQEDEQH/xAAcAAABBQEBAQAAAAAAAAAAAAAAAgMEBQYHAQj/xABDEAACAQIEAwUFBQYEBAcAAAABAhEAAwQSITEFQVEGImFxgRMykaGxBxTB0fBCUmJygpIVI8LhM7LS8RYkQ1Nzg6L/xAAbAQEAAgMBAQAAAAAAAAAAAAAABAUBAgMGB//EADcRAAICAgAFAgMHAwMEAwAAAAABAgMEEQUSITFBE1EiYXEygZGhsdHwFELBIzPhBlJTYhUk8f/aAAwDAQACEQMRAD8A7jQBQBQBQBQBQBQBQBQBQBQBQFXxDj9izozgt+6veb1jb1rhZk1192RLs2mr7Uuvt3KPE9ulHuWj5s4X1gTUR8Q30hFsr58YX9kGyIvbp2923bI8GJrS3Ourepw19dnJ8YtX9iH7fbqPfsHzVxHwOtTcKyWUny65l431f4nSvjK/vj+BaYHtdhrkBmNsnlcED+4SvzmptuPbVHmnHS9ydTxHHs6c2n8y/VgdRXFMmp77HtZMhQBQBQBQBQBQBQBQBQBQBQBQBQBQBQBQBQBQBQBQBQBQDWJvqilnIVV1JOwrDeltms5xhFyk9IwXHu1D3SUtEpb67M/meQ8Pj0qmyc2U+kOiPOZnEpWvlr6R/NmZuXQNBqeg+p6VjB4bkZr/ANNdPd9isS6bYn2s+8h89DH41Mt4Pk47UYWJy/7VLT/DoOnhgd8wG3xI5/rwq6jw3Jv4fKGQ+afeO+rXy38zXenoduNMRsef5VVcA4Y7bnZNtcjXTs9h9BJE6EfSK9mldKyUbFHk8d9/euxp0XYsOEcbu4Y91iVH7Jkr5Ebz4j1ry+fw+yi//wCr1WtuPt818v0JmNmW0tOL6e3g3/AeP28UNO6495DEjxHUVwrtUuj6PuelxcyF60uj9i4rsTAoAoAoAoAoAoAoAoAoAoAoAoAoAoAoAoAoAoAoAoBvEXlRSzGFUEknkBW0YuT0u5rOahFyl2RzPj/HGxL8xbU9xf8AU3j9Kg8UvjX/APXg+v8Ac/n7fRHlczMlkS9orsv8sq6oWQhF1eYGun1q54NxOWJZyyfwPba+eumjDWxRAA1iPGoF+VflZLuinzeNLsZ0eqJ1XXy1r0fAM+2EliXJ+Wm+/v5NZRHhgyNYr1SlDba8mvUbK102YEMvSoWZhrIcZJ6cfJtF6HcJeZCGU5SplSDqP19K8FxWNlOW9t7WuutbfuvkdVKUWpRevY6N2b42MQkGBcX3h1HJh4H5VOxMlXR+fk9Rg5iyIdftLv8AuXVSyeFAFAFAFAFAFAFAFAFAFAFAFAFAFAFAFAFAFAFAYPt5xjM4w6HurBueLbhfQQfMjpU1KWPiTyfOtL5eNnn+K5XNL0Y+O/7GVFeNlvyUwoVo0BqWB2zCRERO2+/WBUmFNVkOkuWS6vf6L5m3w6FFww01P08Z2J/Xne8B4dkxv9V7jFfL7Xy6+Pmav4V1HbVvWRp8PnXqcrEpyNOxba7HJTaLOwaSMxEY6zpNbVS66NmiuqQanhiZM+k/ONxXnf8AqHFuvqj6Ud6fVa6/cdI+UOYDENZui8nvAjnoy6SDrEESPnyFefry6aa1VOvU4p9fO/Z/5O9F0qJqSOs4LErcRXX3WAI9eXnU+ElNKS8nrqrFZBTj2Y/Wx0CgCgCgCgCgCgCgCgCgCgCgCgCgCgCgCgCgI/EcULVp7h2RS3nA0HrtW9UHZNRXk522KuDm/COPXbpdizHvMSSepOpq84vGMcGcddkkjxjk5y5n5PXuBRLGB+dfP4VSskoQW2xy7fQ8XFL4+eVo+lWC4LmuLfpv8jDiLuMZAXmJLeBnbx03qXwbhKvk7bHpRfbzte5j7K2LRK9u2cmSLa1zbMJE6ytcJM6JBjG0ila6mzKpqlo10eVC4jkf0+NO1d0un18GUtsUy6aV8xsunbNzse2+5vo2X2f4+VeyT7veXybRh6GD/VVxw6zcXB+C94RduLrfjqjX1ZF0FAFAFAFAFAFAFAFAFAFAFAFAFAFAFAFAFAZn7QMTlwuX/wBx1X0Ev/pqx4XDmv37Lf8AgrOLWctGvd/8nOImvRTipRcX5PMi2GcRsZU6/wALA/hXz/0bOGZUZ2R2l7efB0XuKcwVHMzy0gDr5x8a9Dg8WtzL5RhFKKXnvvwacnTYtABvp5z9elZeXlY03GdPMu/NDt969w47H7ZB2NWVGRG5bSa901po1cNEi2K6MKJI9qFrnytm2iJdu5q7RjowR2rogIU6jzg+R0J+BNQOK0etiWQ+W/w6m8PtDgr5eZ0WPZLEZMZb6PmQ+oJHzAqwwZctq+ZN4fPkyI/PodOFXx6g9oAoAoAoAoAoAoAoAoAoAoAoAoAoCLjMfbtf8RgJ2G5PkBrXC7IrpW5vR1qostfwLYzhOM2bhyq+p2BBWfKd651Z1Fr1GXX8DpZiXVrcl0LCpZGMZ9pJ/wAuyP42PwWPxq24S9Tl9Cn4wtwj9TDpV9soNCyk1xuqhdBwsW0zK6C8+kH3tI8YM6eMSPWvIWYj4Zmxsjv0/f234Z0S2PKw5V6O7iGPVBylNfc9v8DTQ4GA8+g1NV+JxyjIscH8PtvXUOIw+O6fGryChN6TT+80bGxdJrry6C6jymtGZ0eOayhoZatjAizcC906dCTuDy9PpFeB47wyVORz1R+GXsuz8nZfEtkvg1w/e7MDQXLes9XA/GuD4dbixqts/ufbyvqdsX/ejr3R1+rI9YJdwASSABuTpFYbSW2Em3pFWe0ViYzE+IViPpUB8Tx09b/Ymrh9+t6LGxfVxmUgjqKm12RsXNF7REnCUHqS0x2tzUKAKAKAKAKAKAKAKAKAKA5hxniJOKvZ+TsvkFMD5fWvKZvNK+Tf8R6fD5VRFL2/MkYi4uUEc64NLwbx3t7NvwHFG7h7btuV1PUgkT8q9Vizc6YyffR5vJgoWyivcz32kp/lWW6XCD/UjH/SKuuGPVjXyKbikd1p/P8AwYJHGsct6vFIoXEUcQBW+zTQzcxo5ViyuFkeWa2n4MbaEJjHjU+XlXzzjGPRRkOFPbXVezO0eqPPaE86qdGdEqxekFXkgxz1BGxHxI8j5ETeH51mFb6kOvuvcw4prTJ1zCKtoOpMhgGBjmCQR02iNd69dwnjU8y112JLytGjrShtdxlWr0GjmeM1ZSDY3M1sanpXSSNBWraCiyXwOzmxeGjWXBPkvf8A9Pzqi45BThW/aRPwI/6yR10VUnqTIfaJjiiWkGguMxbxCAQPiwPpVXxST9NRXlljw2K9Ryfgo+FX1yEmqBRS7lzPcmtF32NxRa9cUe7lBPnMD5T8KteEOXPJeNFfxSEVCL8mwq+KUKAKAKAKAKAKAaxGIVBmdgoHM1pZZGtc0npG0ISm9RWyAO0OHmM/rlaPpUNcSxm9c35Mlf0F+t8v5osbV0MAykEHYgyKmxnGS3F7RElFxemuopmgSdBWxg5d9oJw/tPbWbym4Y9pbEkNGmYMNAYgR4cudZmYasfPHuWGJlutcsuxV8HtXcQwtkraXcvcOUR/CD7x8PmKq66YzlraRZ22yhHemzrvDsMtq0iJqqqADvMc58d69HVGMYpR7Hn7JOUm5dyr7a4Q3MHdjdALg/8ArOYgeYDD1qZiT5LUyHmV89LX3nI1uQ/gw0869FvqecaF4oDLJGtbcxo4jS4SVkN8RNZlZyxcvY15Oo99zPUR6/lXzC2Tsm5y7tnfQq1hp2YfOueg0SFwkbEfCsaMaLTBPlEMUIO4YSDHgRXWq2dMuaD0zK6Fr91sMNUUafslh69CfOrCrjGXB752/qNRfeK/QqMfhbakZS3OZIP4CvQ8I4vdlWuuzXbaOM64rsV9q/3yoGgn5GvQ9+5p27CMbe0C82+WooDSfZ9Yz4p2ju2UGvRnkCPQH5VRcWs5rIw9tv8AwW3C6tzcvY6PVYXpnu23Dbd+yFe6lp1Oa2zkATEEHwIPLwPhUTMjXKGpNL2JOLKcZ7itnKrmLe0GB91WylxJSZgEGNQfKqONHPPliy6d3JDmkjo3YTFYRbcW76vccguT3TPJVB5CTzO5q9xceNMdLv5KXJvldLb7eDY1KIxGxuPt2hNxgs7dT5Dc1xuvrpW5vR1qpna9QWyFb7RWCYzEeJUxUWPFMdvW/wAiRLAvS7fmWiOCAQZB2I51PUlJbRDaaemKrJgKAKAwnafiObEMhOluAB4lQxPnr8q8zxO2U7nHwj0PDqoxp5vLGcPkYVCjFMkT5kTeyWMKYh7M91lLAdGWPqD8hVpwmbjY6/GtkDicFKCs8lj9odktw/EZZlFW5p0tOrn5KavilOYcB4YhVr9091ZPoOZ8ao87Jk5uqH3/ALF1hY8VFWS+79y6fEgrmX3Y08qqmvcs0y67L8SfC3Ws4shAdQSYXX3WQ81I0PjE86uMWUsafpz+y+xU5MFkQ9Svuu5adqu3GHwaqGm4zrmVViCpkSTyGh5GvRY1Hrx500o+55/JyFTLka2zjv8AiCuJUZYZso3yiZCz4aCryPYopLTJ33oMh1EkbV0TObR5gcRBynnWyZq0THuwrA9NPWvGcbw1VbzxXSX6nWHVDOBxAB151RpGzRZB6zo15SJisV3o6fjWrQSLPD4zuga6aVlIaIePxeh+A8Selet4Dgzrbvn02un7nGfsQsNiAu535V6bZz0RcRj+9m6bT4c61b9zZIV2c+0W7gmdVto9tmzNMhiYiQw228RVNOuF0nOe9v8ATx0Lah2Ux+HXz2dO7P8A2j4TFA6tbcCSrCZ/lI3+VQsmpUQ529r+eCyxrvXn6aWn+XT5mR4mt/Ee1xjiLWYKCdjmaFVOoUbnafGY8zk0WtystWnvXU9Hj3VJRhW9pruiHhsSo7riUfukESNagafdeCfta0yh7QcJ+64hQjHLc1QzqNQCJ6aj41fYWQ7Y9e6KLLpVcunZnbOwqt9ww5ckl1LySTpcYso15BSKsSCYziOPN7GXSx0V2RR0VCR+BPrXlc6bstbf0R6TCioVJL6lvbZAKj8qElNsuOy2Kk3LY2EMPCSQR9PnVxwmx/FX4XVFfxGrXLPyzRVdFWFAFAc3+0LBtave3HuXAM3VWUBZI3ggDXr6VScQxZOfqRXRlxgZKUORvsZqzxgDnVZ6ZZ86Nl2Bwb3LjYlgQmUrbn9otEsPAARPielWvDcdxbsft0KniGQpJQRtcXYFy26HZ1ZT5MCD9auSqOEcOxf/AJV7BIW53RB0HdMMPkao8yrkv52ujLrEt56eRd0Wlru4cd4GND4SPpVd9qWifvlRY9qu0iPh1th0xBCqQTaKtafKIIuhspPKAvWTyr2WDVG6acltR6/h2/M8jnXSpg1F6cunf37nPe0GJZ7ihom2ipoZ6tv/AFGp+LB116b222/xZXZM1ZbtLWkl+CK+zdynwqVGWmRpQ2ict2u3MR3EcS9WykjVxY/94J3J+JrW2qu2LhNbRjqhVq/414fOxoU3yhDsjst6JIx7fvfIflUTlM6EHEyZNY5TGj04w7CfjpVvh8Htu1OXSP56NXLQ212vZppLSOHKMtdo5GVEreJYogQOe56Cod9m1yol0VddsqaiomMvOxWNW1i7bXLYur3pttENoY3BG+uvStbq1ZW4tb/4Nqp+nYpJ6/5NhgePF8K+EY5Vt4juhpL5CWYCZgRA66t4VXcag5Yys116J/Xx+JP4NYo5Lq8dWv8AJ5xLDW4AS6qgFSS89QTqB0mvKVvrpo9XPt3KfjnEhir6rb7youRSebERm+JWrnAodcdy7sp825TlpdkfQOEsC2iINkVVHkoAH0qxIBy3tfw58LiXuQfZXWLK4GgLGWRjyMzHUetUGbjSjNvXRl3h5ClBR8orE4zJAEknYCSSegA3qCqm30RP9VLq2dG7FcMuWrbXLoKvdiFO6qsxPQmSY8qvOH4rqi3Luyjz8lWySj2RpasSCFAQON8Vt4W0124dBAA/eY6Ko86A43xLjOIxWKDW+81t0fooyMCqzyQEeuu9Rr8iFS3NkimiVnSKNPx/C2b903LdpU7oG0HMCTmOXSdvhXn8rMVlm61pF3jY7rhqb2y27Kcaurd9jiGlWH+W5OzD9mfEdelTeH5rcuSb+myJnYiUeetfU1zY22GCF1zHZZEn0q3dsFJR31ZVKqbi5aekcF7TcJK47FKui+2uMDO/tD7TTyLkelYskuxvXF9xhQ6iPfX90tl9dtfLSuWNDHhY5zjv+e3k3yZZE61GuWv57jl609xFcIwtq4zzELGoGmnKvRUvnpcYPe/u6L5Hnbv9O9OxaS+/q/mZvH3ZdjMyTEa6TptpSUo1RSk/wMxjK6TcUMAk7aD5/H8qhWZkn0j0JteJFdZdSTZQgQKY+W4PUuwvxFNbj3Frcq0jNSW0yqlW09MdW5W/MacotbleLyrfVtlN+52UegoXa510zslywW2Ya0K9pXosPhMK3zWdX7eEcpP2Pfa1dbOfKIe8Kw5GVAQpLa8qrsnOUPhh3/QscXBc/in2/Uh4q1JmqqNkk+bZbSri1rREdDzE/I1Lhl/96Ik8T/sYvh5y3UM8xvp9dKlQcbOkX+PQiWKVfWSNfhuD3Zu4kAGzCZgf2iSqAjyZhrrua6xgqoenY09rt3+Zwna7p+pUmtPv2+RHv4IXB3gBBJUAlgCR47152x1+o5VR5UekqjZ6ajbLmfue9lcA4xtn2neto6OSsAQhz7aAGVUetJ5MK480jMMedkuWJ3XDcesOCc4Ur7wYgEfn6VivNpmt719RPDug9a39DnnFcfdx1y4czLZkqiyQCo093mTvr1qjy8uU7N7+iLrGxYwh1XX3LvgOJTCpcCWVDNJVgADOWACd4kfM1vh8QjTtTX3nHLxHa9xf3GU7Gdo7+DvexxObMdwTPtB+8p2LDWDz2NXlF8LY7i9lRbVKD00diw19bih0IZWEgjnUg4jtAUXbjhxxGBv2wJbJnQc81s5wB55Y9aA5x2bK+ySN3AY+JI/7D0ryefY53y346Hp8KtRoWvqarDooGtcIwRpNy2RuKopQxoYO3lWWkup0q5uzMdjcXbwl4Cxda8GWSQmUozD3JB1YdQBBq0/otuLqeyH/AFmk1atEUjqNTv58/wBedepycWmlRhrctbkzy2Ll3XuVm9R3qK/yKgdPr+uv9tRVVFvSRLdskttnRvs+4Wr4J/aKCLt24R4BIt6eqH41JyF6U1GHTlSIuN/rVuU+vM3/AMGW7YfZ2VJuWI11yxo3gDybwO/jrGHyX9+kvyf1Hx4/b4o/mvp7o51ctFSVYEEbgiCKiThKD5ZEyucZrmi9oAYrQ3Pbqg7/ABrrXbKt9DlZVGzuiKwI21qdDMT+10IM8Nr7PUR7ciok8KqyfNGXfwcXCUe6FriatK+StaiuhycG+5796rd2pd2FU32R6LjGuE8yEfmdoYc5eND9pOutQbcuc+i6In1YsIdX1ZJDVEJYyRWQeLYLEACSdgOdbQhKcuWK2znZOMIuUnpHQuxv2dliLl8DT9np4eLfTw0mYuSjt1l7+F+7IPx5Pf4Ye3l/svkbztJhbaYS5YRYN1LgSB+0iF1JPmo/7VilylZzvrrudLoxjXyLpvscpS5IB66/HX/f+2sW1+nNxM02+pWpIVhiQ4hoP60+Xy8a42Y0MjVc3pb7/M7LJsx07K1tpdn7FxwpsOcPea6bv3hSwgOfZuTorDKAY1EgnlVNl41OK3VNPnXb/Bb4mVdlRjbBrlf80P8AD8QAAKomuuy67rRoMJdVhrWySZEsjKPVGX7ZouTN+1bPdPPvd0j5g+gqdwubjfy+GmcM6vmx+Z91o6h2dwPsMNZtc0RQ38xEt8ya9KURY0B4aA47xS191xV2zsFbMn/x3O8keAkr/TXneI4/La5eH1L/AIffutR8okrxXTeoHKyd0ImM4sIMmto1uT0aymktlTfxS3mVl/YUAt1I2869b/09iNylZZ2j1S+Z5P8A6iy0oRrrfWXRv5DZf9fr9amp04W2Tc3F9fkQ6501wUIyWl8xSXQNd4BPnAkeug+dd8TGl6m5LoupHzMmHpai+r6HVez2JGGwWHRtCLaM5OwLjO0/FvhUS1Oy2T+ZMqarqin7GivOkQxWGGxIggkDnuJIHqKj6JGzi32qi2MattFAyouY8yWM6nyipM9yrri+7f5diHXqFtko9kvu33L3E/ZchANsvqAYBXmP4jWj9HeuVr6P9zdLI1tST+q/Yp8X9mt5QcrHyyM3zECsenS+0mvqjPqZC7xT+j/cosZ2JxSTojeAY5vhFP6dP7M1+g/qWl8UJL8H+jKLG8CxNv37Lr5iPrWP6S3wt/Rpj+sp8vX1TRW3bLKYYMp8QRXGUZwepbR2hKE1uOmSMPw+80ZbbkHY5THxOlbxotn2izSWTTDvJFzhezOLb/0GjrpHyNbrEs86X1a/c0eZV42/omWmG7F4lo0Qf1ifhWf6ZL7U1+b/AMGf6qT+zXJ/gv8AJb4f7Or7DVo/ocfOCKelSu8n9yHrZD7QS+r/AOCJ2q7HtgrVt2YkuxWDGkCZ0rWyFfI3DfT3N67LedRs119tlL2fxPssVYfkty3PkWAP1piPVmvdNGM6O6t+zT/Bn0Q9xLaiSFXQDkB+QrVJvoddrWzJccxqtibbAgqhRdDmB73eGnPvRFT6I6qlsgXy3YtHM2upaLWiWm0z25COfccqCCB0HyFb3zpsUXzpNLr3OWPG+pySg2m+nYQcUh5n+y5/0/rKKjOFX/kX5kn1bv8AxP8AI8GKA90kzGmVxHxAqt4tjQufrRmnLSTX0J/CciylejKtqPVp/XqS8PjK83KtnpY2ItcLxOOdcnBo6cyZI4Mn3zHWbZ1W2fbXPK37oPmxWrbheO03a/oir4letKtHWxV2U57QFHx3tJawrqjSzsCwUROUGC2vj0oDBfazbDNhMVaMrcV7ZYf3p9X08K52VxsjyyN4TlB7iZbhtl7gQF4Zve00WfXU153I5a5tJdEego5pwTb7knH4HI2SM095bnXkVjlvXfCae5bRxy4tajoTc4PKB3tgr10MT9KnUZSlLkrb3+pCvxuWPNYl95G/w61+4vwqwUL33evq/wCMr3PHX2Y7+i6fj2PDwy1zRfgP1/trXauCUlzybXyOM5ScXyRSfz6mm4bxO4U9hdkys27nvBlUjuv4jYN4wZ0Il506cOv+pg9rtr5kLAVuXZ/TTWpe/sv52LVAzBQ7s5UASxkmABJ8SFEnnFeCyM66+Tbel7Loj21WJTTFJLb931YYrg6XdbiBj1I72njvWleTfW04yfQxZXTNOMorqbPgHFPbAq0B0iY2IOxFegwMx5EWpfaRU5mJ6DTj9llsDVgQzxhOhoCM2CtagIoJ1OXunXn3YNDHQ4X9qSj/ABC6oAAQIAB/IpPzmumQ3yQ37P8AU4Y8Vzz0vK/Q6p2Dwtu5gcM5XvZSCQSJhiNYOu3OuuTKTn38L9DTEhH0+3l/qaMYG3M+zSeuVZ+MVGJY/QGa4t2myubdkAlTDMdQCNwBzjrVNmcTdc+StfVlri8O54c9nbwih4qrYtQt851UyB7sGI5RVd/8lkta5iU8LHT3y/mYrtL2aNlTctyVG4O69CDzH0q04dxHmsjGfff4lfm4S9OXJ20/uOovjxiMHZIP/FtqTAmSRlIHj7x/pNX7Xp3P6lLCXPQvoYFsSbam1Yce87XLw922Lh7yWjznUZ+cnLAkm2Vaf+rd0XhfuVE73v0aer9/2KhABsNKqMr0rbHKMdL+dy6xPUqrUZS3/OyFhxUKWO/7SYr9d0TcHhEcHv5TykaVU3ZMq7XBrt3LWnHVtSmn37DNjgntHZIZCDLOTIMgQFG2WIqNkXLmWtfz3JGPU1F82/57FZxvCGzbb2dwm4GA2EEFgpIHIiZ9KziattUZLoYyt11OUX1Nn9lzJYs4nFXSQHuLaQ6knIJOUc5LSf5a9DFKK0ihbcntnSsDjEuqHtsGU/IjcEcj4VsakmgOc/bDg29lYxCaNZfKTGwuDQnwkZf66ApezWNsYxFwuJUm3cYELmZTbuiYZGEaHUeM+JrBkT2u4JawD2DYzBXz5gzFtUKxBOuzfKqniNK3teS04fc0texYHC+3sErvlkHxiqOO0y2nYtmMt8ZcI1qDOo12kHnV1iVSqvhdF9mmVeXZG6idMl3TQrCX84JAOnvjWVO+scuc+or2GQqcmCvraUn3T7/ceOxpXY0/QtTcfD10+/5foPz+vny+OnmOYqtLYseFXokTppA8+f08PpVDxuUnyQ8dy74PCO5T117F5h8UJqhXzLmUUy3uYkZK6+CFGp85D7PY6MUAGjMrDlyg8/KrHhC3e/oceLNKlfUkYrjlzDlXEQy57ggd4ZixA6bt8a9jXRGyD34R5Od0oTWvL6kj/wAVHE2c9pSiOrL3tHDAspIKtA2FarE9Oep+GZeVzw3Htor+Hs1zE2S7FjmSCxJMIxaJPkal2RjGmel/OhGqlKVsNv8AnU5/28u5+IYk9HI/t0/CqnI7xXyRZY39z/8AZnVvssuTw61/C1wf/on8a3ve3F/JfoaY60pL/wBn+pbcV4iRpbaDFye7zQgcx1mta4c3c3snrsUJ7eLItm2y3bk+yK5WQd0EFiSDv0BqTZgyjFyT2kiPXmRlJRa6tmVwGJkyTqdT5mvn1i67PeQ1y6NVgnWNazFEK5S2ecRyOjKQCCCCPA71ns9o1rg29Mw+Ax918MMKDlt2TcS44Msy5z3fAHpz56V9NxFW6o5MuraXT7j5/mTsjbLFh0XM/wBRm++gVdF6dfE9T9PgKg5OTK6W329ixxMSNEenV+WRif1+vj8zyFRyWKvYdvZm4q5lWJjeSYGnISfxrrj52LRa42b512Wum/r7kbKw8rIqi6tcj7vfXX09v1K7Cm8SFkd4+Okn8KoMyMJync+m+p6HDc4QjSuuuhvmUYfDlzuBA6knSqJJyf1LWU/i5fCK3gXZRMbZa/dv3LQVnHdCxlVVYsSR4n4V6Dh1SjFyKbPtcpKJW8U4ilm0lnDsSq5vZ5iGIzGXvPGmYk7eQ2BNWJAOqdh8B7DBWFiCVztO83O9r46j4VkwX9AVvGsCuIs3LL+7cUqfCdmHiDB9KA4Hg2fDXyraXLNwg9AyNIPlK/A1gFx2p4nicTfKO1tktIL6BFZQUcLJEgmRmMgt+yeelRsqvnr6eCTi2ck+vkl9n+NeyAVvcPPpXnZwe9ovU1JaY3jeDs95nQoLT97MWAynmI3PXTrUyjKjCvlfdEa7HlKe12ZL/wAQtWEa2hBEasYknmaizdls+bz+hIjGFcdMztrGIROYDfunQgg7Rv8ADbevfTrqsphapJPS5t+/k8HXdbVdOmUG1t8uvbx9w/h8XroGy/vEQPhv8q89xequUE4S21+B6LhVtsZtWR5U+3XqWFrGV5xwPQqZMfifdia15GZ5kQkxt5TmtXPZkjURII3GYEEeOtex4Lj49Nbd6+KXy7I8jxrIybrEqH8K+fkeHFrxGW7bw93SDNoKY2jNaKnn0q9jTjS/256+/wDcoZX5Uft17+79h2xxy3bQWzh3tpM/5V3MJJn3bqMY/qraWHa3zxnv8/0MRzq9csoa/L9Sx4P2hwq3kuG7cUIZKvZJOoI95Gb96fdrlbTkODhpPf8APJ2qycdSUtta/ng59xvEC7ib7qZD3HYHqCxIqoyv9zXskvyLXF/2k/dt/izfdge0NqzgTad4f2xMZbjd3uH9lTuQRBipUced0YuC300RZZNdM5xm9dd9vkiVf7W2JABuMVNyMttU/wCI0kHPcO3lUmvh93yRHs4jT7N/l+pTnE2cysuGd2SMrXLz6elpVHzqW8WzWp2fLwiGs2G9wr6/e/0IC3srGRGsx0B1FfPeI4noXyhva7p/I+g8Oy/XojPWn5XzLvD8S0qu00WHRib/ABPQ0UXJ6MNxitmabAqzZ9VeScykq2viNa9TTZOpJRfY81dTXc25pPYlrF0bPn8H3/uH4zVhDiTfS2Kl+T/Er5cMUetMnH81+DGmvkaMjA+EMCek/mKmY+VhRfP12uyfuQsnGzpx9NaafdroOYDixQFXGjSHGsEHxryebXOy+V0fL2eswpQrojTLwtD+EKK+fPKgaA7+v+1Rr7pWQ5daJVFMa5c29iuNca9osTCLr5+NcaqmmdLbEP8ABOJPa4ffIZWS+cgi9JthgZItgRDLn1mdq9JTDkgonn7Z882yF2O4X97xdu2wlAfaXf5EI0PmSF/qrqcjvdo0A7QEW/QHF/tNwfscf7QaC+isf5l7h/5VPrQCMJ2k9nZyezDkkwSYCg7giNpk7jc1qzKKnhbEjKuXTmToPzqmtqhXL4n9yLiq2c4/CvvZYf4ZfVcyhSIJhvDoJ386489UnpR0duWyK25bIKcNjvZrbg6gBgG117s/Q/7VJhdr4ZdCNOpvrFkuwinUASN9II8xuKlJ9CO116kyxZncgAc6i5OUqundkjHxnb13pCL+DT9liD4flVY7pSe2kWSpjFaTZJ4fwdXVpcl+Q0iPxrevI9Oakkn8jSyjnhy7f1DEYJ7Y7w0HMGPHUnY/iZ5AVfY+dVe9Lo/Z/wCCiyMOylbfVe/7kYpppBHh7vqem/p4k1O2Q9bPYI2J+g/35esDlWY2eYv8DWUF2khFxlClmAIGgAA7zHRVB3O2/QMam15dsE5OT0vf9CvvxapNQjFcz9vHuysTA6Sdzv51TW3Oybk/LLuqlVwUF2RYcCw4m5bI70Z021C++vmAcw8jVphZc/SdcXprqU/EMaCujbNbi+j+T8Mme0I2IHh7vTpy1Ho3hWksi2XeTO8cWmP2YobYE7kz0O/x66fFQedcnI7qOhJwbPsDPIx66eGs+pHKqriGRjOPK3uXjRaYGPkc3MlpedjlnhWImDlHiW/2qjcoFzyyJTcDuASTmPSNI8K60X1wl8UfvON9Upx1GX3ENrZBgiCOVXEZKS2mVcotPTPayYGr9xV31PIc6w2kts2SbekQMRgXeDKiTCpIMnfUnwBPhFRZXc3Rdvckxp5er7nuI4dcQDOFPiutck6n020dX6q66TGc4V7bQSFYEx4aj5xXfGx3zp9GiPkXrk15I1zKlvIpzBmZ2OQIWZozMQCde6B8Y3q2Ks6J9kWAy2r14jW44Qfy2xP1Y/21kwdJs0A9QEa/QGL+0Ts/97w+ZBN2zmZB+8CBnTzIAI8VHWgOPIMynroR9DWGZQ9assmubJ57/DeuFlEbPtHaF0q/ssU2Ke4cqG5dPRZ+YHL4ViGLVHwZnk2S8hw7hVxbmW6oURtILa7bT9ajZtsV8C7knCrk3zvsTPvKoQLilmEiQ2UiDG+k7bVjChzbYzZ8uku5IfFWnEC6yH+IfoV1twYTlzbOdebKMeUWuEY+46uP5hNRZ4E/GiTHOj52KW7ctEEgjp/3qHbjSj9pEqvJjL7LNHwLjq3e5d0PInSosq3HqdW1Lt39iJ2gF1byBRbe3cIXvW1LqTzVt/j0q7q4vOWNOqfWSXR+f/1FJLgtccmF0NqLfWPjf7Mb47xK0t0A23cARmRgCMukwdDMmtuBzrSmre3TX+RxyvIbg6e/Xa/Qrnf2jBgpVF0QNGY9WaNJ5AcgPE1YZV8ZfBD7K/NkLCx5x3Zb9p/kvY9YamoeywPCWXK6aOhDKfEcj4HY+BrpVY65KSOGRTG6twl5JN3ith2AVL2ZiO6QAik8iSNRqduVTsu2mNE5Ql8WnorMKrLd0IWJcu9N+6/5LkqjPOgC6D03P66CvGLIsUXXF9H3Pbf09bkrJLqu3sMX+OW0JW3BI3NI1MSs9yE3E3bafSusceT7I0d6Xk9HEcQCMik9ZIA+dd4YFkvGjhPNrXnYni2OPdLrDHpHzqXi4ttTcX2IuTkVWRTj3KTG8TYAZYEzt9JqRcnWk0R6WrG0M2rTETzY6nzqunY5S2yxjDS6FO4u2nJuI6gE97WNdu9qJjxq3q9OyHTRU2+pCfXZY2MdnEC6fImPrp86w8Sp+DKyrV5EX7RXUzPWukK1Faic5WOXVicLZe7cW2kszMFUcyTpvXU5HeezvDBhsPbsgzkGp6sxLMfKSfSKyC7s0A9QEe+KAhXKA5d2y4FZTFBlxCWPbAsylHOs95ly6QTuCRrPWgKHtBwmxZtW7tq97crdT2neQgrqSuUbAkRrO9AJ4Bx9ldhcUJZfM1syFVYMZFXYDcctprBkkYrFrdu5rLqzAd5ddgYkGI5jSoOViu2XNEm42Uq1ysrOKp3Vc82YHzOv4GuXD5fFKB1z47jGRXBqtCsFA9Py+dAWODvlgAxJjaST9ah5y3US8J6tHLqHNmDlY8BH5/Oo+NRG2j4jvkXyru+EsLPGnjkxHumaif8Axzc9RaJf9elDckyut3GBJYEk6k5p+tWkMfkWkVssjne2S0x3VW+X51n0pGPViKOMU8m+A/OselIepE8ONHIN8B+dZ9KQ9SIwcSZBCnQg/s/nWllEpQaNq7oxmmz2/jLjCF0HiY+k1Bo4e9/F0Jt2ctfCNYbiRtyuRCRzjXynSfWreNUV4KqVsn5F3OM3TsQPJR+M1vpGmyNcxtxt3Y/1H8KyYPMOpYwOdRcq91JaJWNQrG9kkcNaRmOnSqyzKnNaZY14sIPaLG5hSqjLqZECo0E5z5V5JE2oR5n4GG7Rphbns7veLf8AEKmfZ7ZVMiCTPXn8bvFo9GLT7spsm/1ZJrshXaPD4RsK9+yqZ5QKU7ved1BzKIEwSdRNSyKQOC9n8RiLbtYZWVSBlc5cxygmN1003jcVgyb77PuyrYeb2IUC8ZCrIbIDuZBIzH5DzNZMG9t0BMtUA7QDV0UBAvigOd/afbw7Jb9s5V0JZQoBLKdGBnYGBrPLnQGDscDuXiXtp7G2dVzlyT/KCZAPUx4A0A1w3hNtiVfMGU6rMDTTlQF1h+AoLiPbJXLuB+160B5x/hpFp2UyoIbLGo1116CTUSvFVdrnF/cSp5LnXyNGUBqWRRQc0BYcMuSSD+v1Fc7oc8HE6VT5JqRYXlE6nujUn8B41WY6lCG39yLG9xnPS+9ldgXm9dAEBoYDpAia6ZHNCEZt9Uc6OWcpRS6FgKsYvmimivkuVtMUBWxg9y0AZaAh8UulbZKmDpB9fyrDejKQYUKwDbT8jzqsy4ODU4ljizUk4yIrXO83nVlDfKtlfPXM9Hhu1saiTdoC74HghcQsZBzGCDBEAVztqjYtSR0rtlW9xLI8Jf8AZuf3LPzFQpcPi+zJcc+XlD9nAuNXYGNgAa2owVXPmb2YvzXZDlS0UN/HKLlwWrIuswCu0Fgw6HSCNOvKpxBKhuD3UBuC3ktghmXNIUeCye6JnfTWmgavs/xDHWLS+xsW7lvUiCs76z3lM6eNZBsuxHalsdn/AMkoEAl80gk7KPgTuaA2lkUBNtigF0AlhQEPEW6Ax3bPsv8AfFtkNke20q2WTBiQNRB0B9KA8bhpjva0BQ8R7JF7yXUfJGjiNWA2G/pr4UBY2+HZaAZx+CzW3X95WHxBFAcsiaA89nQC8PKtIoCfcOhZthsOpOw865qK3s6cz1okcGwffLH3m38PD0qpzrm58nhFphVJR5vLJj4E5jrArlXl2Qikn2Os8SEm213PLduruqbnBSZS2wUJuKF+zroaDGJlR56VHyLXXDaO+PUrJ6ZX4jDtdUrmjaDHjNVyzJcylLqWDxI8rUeg3hz3DOhHvDbKy71bdJL3KvrFkUa1uaCghoD0W6A23ZrBxYQ/vSfiTHyAoC9tYegHxhZoCLhuA27eY20C5zLeJ/D0oBjiOEKW7h9mbgyt3APe0Pd9dqAOwXDLn3abmYZmYhSCCF2EzrJjegNfwLg9rDKVtIEDHM0Dc9TQF7ZWgJaigPaAKAbdKAh3rNAQ7ligIz2KAjXMPQEW5YoDB8T7DmWazdGpJCONpMxmXl6UBm+I8JvWBNxO7oMykMuu3iPUUBBS4J3oCWuNUMubUKQANgCd3J/W1YMl/YV7T+6SDsQCZnyqly8afqNpb2W+Lkw5Em+xMTCNcOZ9B+7zPn0rtjYGvis/A5ZGbv4YfiPPhvCrUrBBw1AePgwwII0P6mtZwU48rNoTcJcyKtsObTQ23JuR/I1R5OPOt/IucfIjYvmVnF2AZmX3bgAboHX8wPlU/AnJw0/BCzoJT2vJGFTyCE0B7bljCAseigsfgKA6jwrB5bVtSNQiA+YUTQFnbsUBJt4egJCYegHkwo6UBKS1QEi3boCXbWgHaAKAKAKAadKAjXLdAR3t0BHuWqAi3bVAU3GMZbsLmuNAJgaEyfICgMVxrtLhnUoyl1PIwNtuc0Bi7kAEgEAnSRML46T010oC04T91KxcBZjEtuPIZTIFAbXAOrqCpkeFAWC2KA9+7UB591oBJwtAV3Gm9lZuOACVGgIkE7CRWNJjZkMTxrPbyXbWVTBDKCscwRMj50XTsZbb7kLNaLJldyszcnKNJX3Y30zbeFZMFza4ngrfu2cx/ig/8xJ+VAazsnxX7yHy2wiIQBB0JMyIgbafGgNRZs0BMt2aAkJaoB9LdAPLboB1UoB9EoB0CgPaAKAKAKA8NANulAMOlAMOlAMXLVAZ3tXwD71Ya2GCmQQSuaCPCR1NAUtjs+LKhVRZAALBQCY5nqaAouD4UXb+IfocvxJ/6BQFje7LW7m6KT1iD8RrQEvs32dbDoVds0sSImAIA5+U+tAXq4WgF/dqADhqAbbDUBExWDBBBAIO4OoNAZzj123aSCokgwNhpzPgKAosJ2Za6pYn2bNqgCjc6y46H93Q+uwD3Astq4bOIRbbczA57NmjvIf3uXOOQHQ+DcKt2VItKFDEsY5k7mgLm1aoCUlugHlSgHVWgHVSgHVWgHAKA9oAoAoAoAoAoDyKAQy0A06UAy9ugI72qAiX8HmoCiwXZRLV27dViTdMkEAAaknbfU86AtreDigHhh6AULFAHsKA89hQCTh6AZuYSaAz/E+yXtb9q9mEWwe6RMk6gjWBr9BQFiOER50BU8c7KviXskFQLby0yCVO4keW21Aa3D4SKAlpaoB5UoB1UoBxUoB1VoBQFAe0AUAUAUAUAUAUAUB4aAQ1ANNQDL0A01AINAJoD2gCgCgCgPDQHlAeGgPKAUlAOrQDy0A4tAOLQDgoBVAe0AUAUAUAU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64" y="5478876"/>
            <a:ext cx="1165775" cy="101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1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Вопрос №1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Электронное портфолио  хранится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804248" y="5733256"/>
            <a:ext cx="194421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3741353" cy="221457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428868"/>
            <a:ext cx="1933265" cy="222884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428868"/>
            <a:ext cx="2286016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00100" y="4857760"/>
            <a:ext cx="2044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Неверно!</a:t>
            </a:r>
            <a:endParaRPr lang="ru-RU" sz="3600" b="1" i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4857760"/>
            <a:ext cx="2547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Правильно!</a:t>
            </a:r>
            <a:endParaRPr lang="ru-RU" sz="3600" b="1" i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Вопрос №1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Электронное портфолио  хранится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804248" y="5733256"/>
            <a:ext cx="194421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3741353" cy="221457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428868"/>
            <a:ext cx="1933265" cy="222884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428868"/>
            <a:ext cx="2286016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14810" y="4786322"/>
            <a:ext cx="2547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Правильно!</a:t>
            </a:r>
            <a:endParaRPr lang="ru-RU" sz="3600" b="1" i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Вопрос №2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804248" y="5733256"/>
            <a:ext cx="194421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2059" y="1340768"/>
            <a:ext cx="5499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Электронное </a:t>
            </a:r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портфолио</a:t>
            </a: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могут просматривать</a:t>
            </a: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7" y="2571745"/>
            <a:ext cx="2857520" cy="2786081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1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571744"/>
            <a:ext cx="2981257" cy="285752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4539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Вопрос №2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804248" y="5733256"/>
            <a:ext cx="194421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2059" y="1340768"/>
            <a:ext cx="5499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Электронное </a:t>
            </a:r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портфолио</a:t>
            </a: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могут просматривать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2571745"/>
            <a:ext cx="2857520" cy="2786081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71744"/>
            <a:ext cx="2981257" cy="285752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1428728" y="5429264"/>
            <a:ext cx="2044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Неверно!</a:t>
            </a:r>
            <a:endParaRPr lang="ru-RU" sz="3600" b="1" i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9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Вопрос №2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804248" y="5733256"/>
            <a:ext cx="194421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2059" y="1340768"/>
            <a:ext cx="5499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Электронное </a:t>
            </a:r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портфолио</a:t>
            </a: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могут просматривать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2571745"/>
            <a:ext cx="2857520" cy="2786081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71744"/>
            <a:ext cx="2981257" cy="285752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1428728" y="5429264"/>
            <a:ext cx="2044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Неверно!</a:t>
            </a:r>
            <a:endParaRPr lang="ru-RU" sz="3600" b="1" i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500702"/>
            <a:ext cx="22846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Правильно!</a:t>
            </a:r>
            <a:endParaRPr lang="ru-RU" sz="3200" b="1" i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9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Вопрос №2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6804248" y="5733256"/>
            <a:ext cx="1944216" cy="57606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2059" y="1340768"/>
            <a:ext cx="5499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Электронное </a:t>
            </a:r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портфолио</a:t>
            </a: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могут просматривать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2571745"/>
            <a:ext cx="2857520" cy="2786081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71744"/>
            <a:ext cx="2981257" cy="285752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Прямоугольник 10"/>
          <p:cNvSpPr/>
          <p:nvPr/>
        </p:nvSpPr>
        <p:spPr>
          <a:xfrm>
            <a:off x="4572000" y="5500702"/>
            <a:ext cx="22846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Правильно!</a:t>
            </a:r>
            <a:endParaRPr lang="ru-RU" sz="3200" b="1" i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9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74" y="4286572"/>
            <a:ext cx="1217916" cy="181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62" y="2305401"/>
            <a:ext cx="699806" cy="10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2.gstatic.com/images?q=tbn:ANd9GcQR8rKPMlCNlQM59N_aVUOOgrJhvzdn8vCTV9dPBfVSP-C3iNDw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5356" y="756777"/>
            <a:ext cx="953219" cy="8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0.gstatic.com/images?q=tbn:ANd9GcQUkNOb1izvg0T2rFGX5IPpSar8nxaYiJg1-9ES_o2f6Z8QKk_McR8Ewcx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2550435"/>
            <a:ext cx="659385" cy="6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756777"/>
            <a:ext cx="694863" cy="6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39" y="326498"/>
            <a:ext cx="691393" cy="57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819" y="1514573"/>
            <a:ext cx="4818537" cy="36004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Book Antiqua" panose="02040602050305030304" pitchFamily="18" charset="0"/>
              </a:rPr>
              <a:t>Зачем нужно электронное портфолио?</a:t>
            </a:r>
            <a:r>
              <a:rPr lang="ru-RU" sz="4000" b="1" dirty="0">
                <a:latin typeface="Book Antiqua" panose="02040602050305030304" pitchFamily="18" charset="0"/>
              </a:rPr>
              <a:t/>
            </a:r>
            <a:br>
              <a:rPr lang="ru-RU" sz="4000" b="1" dirty="0">
                <a:latin typeface="Book Antiqua" panose="02040602050305030304" pitchFamily="18" charset="0"/>
              </a:rPr>
            </a:b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6392405" y="462990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37" y="770892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7630">
            <a:off x="5662374" y="107127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5678230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7129862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22" y="2037913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10050" y="2214899"/>
            <a:ext cx="1333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4" action="ppaction://hlinksldjump"/>
              </a:rPr>
              <a:t>Что такое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8472" y="1556094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5" action="ppaction://hlinksldjump"/>
              </a:rPr>
              <a:t>Зачем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7498" y="882767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6" action="ppaction://hlinksldjump"/>
              </a:rPr>
              <a:t>Структура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4185" y="135673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7" action="ppaction://hlinksldjump"/>
              </a:rPr>
              <a:t>Где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7" action="ppaction://hlinksldjump"/>
              </a:rPr>
              <a:t>разместить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4623" y="2244757"/>
            <a:ext cx="955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8" action="ppaction://hlinksldjump"/>
              </a:rPr>
              <a:t>Сервисы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7564" y="272623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9" action="ppaction://hlinksldjump"/>
              </a:rPr>
              <a:t>Итоги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81" name="Picture 13" descr="http://pngicon.ru/data/media/3/2_6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59" y="2939201"/>
            <a:ext cx="446391" cy="4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5" descr="data:image/jpeg;base64,/9j/4AAQSkZJRgABAQAAAQABAAD/2wCEAAkGBxQTEhUUExQWFhUXFxgaGBcYFxoVFRcUFhgXFxcaGBcZHCgiHSAlHRQVITEhJSkrLi4uFx8zODQsNygtLisBCgoKDg0OGxAQGy8kICQsLCwsLSwsLCwsLCwsLCwsLCwsLCwsLCwsLCwsLCwsLCwsLCwsLCwsLCwsLCwsLCwsLP/AABEIARMAtwMBEQACEQEDEQH/xAAcAAEAAgMBAQEAAAAAAAAAAAAABQYCAwQHAQj/xABDEAABAwEFBQUFBAcIAwEAAAABAAIRAwQFEiExBiJBUWETcYGRoTJCUrHBB3KS0RQjM2KC4fAVF0NTorLC0iQ08Rb/xAAaAQEAAwEBAQAAAAAAAAAAAAAAAQIDBAUG/8QAMxEAAgEDAwIEBAcBAAIDAAAAAAECAxEhBBIxQVEFEyJhMnGR0RRCgaGxwfDhcvEjM1L/2gAMAwEAAhEDEQA/APcUAQBAEAQBAEAQBAEAQBAc9qt1OmJqPawfvODfmqyko8sznVhD4mkRNfbGxt/xgfutc75BU86HR3+WTll4lpo/m+hpbtxY/wDNI72P/wCqr+Ihe39FV4ppW/i/ZnfZNo7LUyZXpk8i7CfJ0K6qwfU3hrKE3aMkSgMrQ6E7n1CQgCAIAgCAIAgCAIAgCAIAgCAICOve+KVnbNR2fBozce4fVbUaE6r9P16HJqtbS00bzeei6sptu2mrV5ax7aAOgBmq7hAPDwhdE9LTv5UZ+rq/sj52t4vWq/B6V+7/AFI2ncjyTJa951Lzid5ldFHR6Smryjufd5POlCpN3bz7nTRskuEvaCBq0AAEfPguq0IK8YWIjHOWfLXdTa5IMAtBJc1rRJPA5Zrk1GnjO11a5qvVdIgrXs2W+zUBykA5fOB4Lll4fSta+f0Iu+popXlarEW4Kj2g+77VM88pLfrmvPq6aVH4WdlDUVafwS/Qumzn2jU6hDLS0U3fGP2ZPXi31HcqRrNfEe1p/E1LFVW9+n/C9seCAQZB0IzBC6D1E08oyQkIAgCAIAgCAIAgCAIAgCAgtob+FHcYQapHHRg5n6Bdml0jq+p/D/J5XiPiMdOtkfj/AI92eX3tXc95LnlzjmSTz09PJZeKVbTVKPC6f7k+UlOU25Sd2+p13JVYxrnlpc4RnwHLvlW0W2NOVR8/7gKyySdK2PzxSMX16+S9OdSOMWwE5rk4rTbCwQA2M4y3oMwZ0jouStrZXuse39k2tgzu21ksIDsJkSI9e5dNCt+Ij6uUNrjwdVmZD8JIMjMDjPeuqTvC7IjBqVuSFva1sIdZ6jTuuMPnCGGNYjMZ6LytXXo1JeWlb+DeleN7lYqMgkEg9QZBjkQvJqwa4NyzbG7ZVLK5tNxL6JObeLOrJ/28e9Vhvi7I79Jq5UMSzH+PkeyWO1Mqsa9jg5rhII0IXQndXR9DCakty4ZuUlggCAIAgCAIAgCAIAgIvaG9RZ6WIZvOTBzcfoNV06Wh51S3TqcWv1i01Ld1eF8zzW22ksa6o8y9x45lxOvcvX1OphQp2S44PjbObc5O7fJCM3iSSJ1z4nkvl41JSm5SYsdljrs98Za5c8siOWS2jWUr711v/AjbqdlauTvQMMieOZOkGeYC7Wmts1ZrF/8AewblI2XpTGBp4znz5fULTxG8kmu/7Gm1JXRwWB36wdco71yaWo4VFYta+CZNHC6QZ4ZaAr31U3Rs0Zuntlgi77p5CqQCQQCODmn+vVcGthGFqsemH8mWhd/ERVrsLeyNSk4uaHQcQhzQ4DI88yM1wVYR8rdF4v8AT7myeckIx0OBABIIyImehCws73OnDRfdgNpqdGoKeJwo1HQWv1pVXaEHiw6HlkeaieyDvB4bynym+3dHZoNTKlPy58Pg9aVz6AIAgCAIAgCAIAgCAIDzTaS8TWtLoO5TBDZ0y9o+J9AF9DpaSoae8uuX8j4vxHU/iNS7cRwv7ZT7yt3aPEaNEDl3wvn9bXVapePCMkrLJqa/JciVkUaLFdl2tIDjnLZngJ1Xs0tLSjTU+W/2+RanTuzPH2xin+zad6N0jkevEg9FV3q4Twa8uyWEfL4P6sAEmCJy1HM+K01dKaop9ijlF4M7koNDQ4jM5zOUcgraajthuXLJTSZ0/ogJL2uecUZTAEclvCLpzvJkTipZiaLY5kYKgAByz0DuAJ4TwPNTV2WSllMRV7rqQl8AWdmEDN7YBn3QOI49/Vcep2UYPy/zK3/SYxlJ2l0K5ReA4OImDMaSAZ1XlOW2SfQ6HfhHXfNo7SoXNza1jRI+HIyfF0LbxCSq1PQsJL/fV2K0YtRtLls9l2BvwWqytJJL6cMfOpIAh3iPUFVjOMvh/c+m0VZ1KS3crDLKrHWEAQBAEAQBAEAQHBfts7KhUfxDcvvO3R6kLbT0/MqxicmureTp5z9v3eDxy/C5lMcC8kfw6lel4tqEqShHq7fofGUKUt15EIx6+baT5OqUTqplzmwASBLjAMDLU8sgtIXlHalwZqJ32W88FEiZMloHJpEk9cyu2lqnDT7Ha97JdkQrqRosFvNMjeIaXAuA0IHTjksaFVwms4LpXui42KxdqzFOJpGRGmfJfQy1Efy8MxjSk1k7LVYG02w0ZkAAA+seKpTqtvPBepTUY2XJrp7hh2siB06qZLeroQko4ZpvSwY8MGIO9HvAgiD5juXPltdkbTirYKNflmczAML+zbliJkYyZIHLoOi4NZSdO0UsLqTTalk7bJcIDQazAZEmKjqdRgdkIbEEjM6jPIq1LSXjZrPe/BMqij/6JC/7NSs1mO811R7MIMAOe0boBA5B2q3qSjSpSUrXtZe5RQc5xceL3Oj7KLWGWlzGumnVZxyIqM3gCPu48+K8uFHb64O8evdPs/uer4dWcazpyxc9cWh74QBAEAQBAEAQBAVvbyths7RzqN9JP0C9HwyO6s/kzxfHZ7dOl3kv2yeX7XunASTkch0IP/VU8Vj6Y27nh0LtsrzXLxLmzR33ZbGtJlxBJDYmG4DOMuzA0yAPxFdWmlsl/v1IcMGm0gB8MMgndEh7u44cpVpwSlZE7cFk2duxlUltWlhIjdJeH4YmXwcpMDQZLqo0adnujkzkrPHBcrpZUZSwFlPEPYDCcBae8CPlotoRfE8fI0jx6cmurUqNILm6nMjMgcAuyMack7Mwlvi1dGFrshIkNMgazJI5SrU6iTs2UnTlykZ4CWwRGWnJUk0mbwu4nn9/urOrdjm5pc0ho9k5+9Hcc1wax1p11DlYtj+ydOopXNm0G08Vg2gAabHDEfjg5gHg3XPoCoqa+SaUOn7l46eDu5dSEv2/n2pwL2saGgwGg6E8STmchy0XDXryqtX6HRCkocHVsXajTttnIOXasB7nODT6OK498ozXuzSjitGXufodegfRhAEAQBAEAQBAEBWNuxNOkOHaf8SvS8M+OT9jwvHv/rh/5f0eZ7VU/wBQSSJbUb4ziAjzWni0U6Sl7o8XR33NENYbnrVKYewAzoz3jBjLKPVeTDQ1J0/NisG861OM9rOZ9iqCoaZY7Hxbx7+ULNUajlsSd+xpujt3XwX3Zq5qdNjXlgNXIknewkfDy14fQL1aWm8pLcsmPmKaxwT1D3wMiW5Zz0XVLFmYc3SFovplJmGd6BEZlcc5x3dz19Po60oZ9Pv1M7DUq1HB72dnTAOR9ojmR+aU5Pa00NTTpRktr45OypuuMZNDdfPgtVlZ5ucE3tk7cWOJrp/+zktJK2ClMpW21YtokNMY6ga7gYguy8Wws9dNxopdydLGLqNlFYZ/qV4UnY72rGIdqqSfDL9iR2YaTaaAGpq0/R4Wc/VJJE/nj81/J+mF6B9AEAQBAEAQBAEAQEBtrSmzE/C5pPcThPzXd4dK1e3dM8jxuG7TX7NfYot6XU2rZ3s+IAtdrhcDke7gehK7tXSdeLg8Hzmnn5T3nNdF9U7O2lSqU3iuAKeENmZOEOB0IOszzXDDUKnCNGeJYVvt7G0qW6bnHglLxo46lPewvDXtEjJ4cWOmemDTqu2Fo1d74s0YWcobFzc+UrWKQ3jJnIanwWep1ML+k9LR+G1ZK8/Svc5qvavJMYAfxEfRUhCrX+J2R0TraTRZpx3T7/7+iYsVzU8IzzOZPvnpJ07lKSpPCOGrqquqXrlZdkd7LPhOMOJ4QTIjSFLnu9LRkk4+q5yWq3atIAymRpI4StoUfzJmMql242NdW0jBi0y9eqhQblY1U0o3PMNtLc51fASYYBAMgS7Mn1HkvK8Qqf8AyuPRJfU7NHTtT3dyEJjw/P8ArzXl3udKyzBrtVEn0JaZYvs8svaW6zDlUDvwS8z+EqsbOskWhFOtGPuv2yfoteie6EAQBAEAQBAEAQHJetk7Wk+n8TSPHh6wtKNTy6in2Zz6qj51GVPujzOyy10PMZwR3ZFfS1LSjePY+EheMrS7mq/nU3Fp3hWYf1bmQXCciIIIII4ELxtTsbTT9S69j3tDoak7uatF/uj4RWqjE92FunAuJGRmMgZBUwp1a9k3g6albSaL4FeX+6/Y6LJZXU3YoaW4Z44wepJM+AELaFCMcLP8/Y4K2uq1Vl2XZcEjTrYhI8irtbXZnKnuV0aaFYsMkzhnQ55810StNY6nMvS89D6+8nRABA75JJRUUndsOo2sIxoNLgZOuY5DuUTmoysi9OF1ngzqtMEHOOHPvWUZK5rKLUclB20uypj7VrZYGtBjMgydRrGYzC8zxGjOU/MSurWOzRTht2N5Ii5LirWp2404QQHPI3W6Trqeg6aLzaFCdWVo8dzpqVY01kuFs2foizvpUWDtIaO0dm92E4iSeE6ZfJe1W8LXkWhzbn5Hl/jpOpeXHYkvsduqatSsRlTbhb95+vk0f6l89pYtzcux7vh8HKq5voetr0D2AgCAIAgCAIAgCA02u0tpsL3uDWgZk6IDzG9bd29R7qILKbnDed8REZDhMSu+nOtVSpx6L9jyaun0umm9RU6vHz9kYUrBgGXtazqT4rtoaenTy8s8bWeIVtReKxHsuvzIvaq8Q2mQzdquiSNSBkZ8D6DkuPxGpHTRvF2m+LdupjppOo7SV0uSq2O/bTTiH4gBEPl0yZzMz010C8mnr6sFZO/zPQlSoy5X0J25drGudFZopmfaBOCOvEa9R3L06PicZrbVx7nPU0e13p5LRRtdOqC5pa4TBLSD5wu2nK69ErnNNJP1xsbw1rTI5ePgr3nJWYShFpo+u3hroeUKtrPJLs0aalYQYzJ05rWNNtpsxlUVrI+WWkS0OmCB5fkrVJJPb3Igm1u7GdS3OAy0M59VMaML5IlVklgi7wa5rSG+0R4lztAPNRq6rWnnKPNnYzjH1pd2ejbI3MLJZWUve9p55vdr5ZDwXzFGn5cEj7nS0fJpKPXqTS1OgIAgCAIAgCAIDCrUDWlzjAAJJOgA1QFK7GpeVXEZZZWHdHxRx6k+itwCz17mpGiaIaA3hzDuDp5q1KrKnNSic+q08NRSdOfUoNsoVKTjSLSHtMgiSHN6d6+ghUpzSnfD6PofGVNLWpydPa7rqk8nDtDs4+s0Pp06mID2cLoPOOq8fxGlGtHcpZjeyvydtChWj+R2fsVats5aW5voVR3sP5LwXSqdEdbo1Uvhf0I6vZCDvNI7wR81WzXJV3isnRc1sNmqF7GySIgmGkTnI+XVdVCu6T3rInecclhpbXz7dI5E+yRHrmvSj4pG1nD6M5ZaaV7qRJWG8W2lxwY2xEgjnPIxwK9HR62nWTssrucValKMs9SWFnDeAJGczw4Suhy3MqltXBxC1agAAHwz5rbyuG+hn5nRGDKmEjekDM/kpknJXsRFpPks2yt0Y3fpFQZa02n/AHx8vPkvL1te0fJj+v2PofCdDeX4iov/AB+/2LgvLPoggCAIAgCAIAgPj3ACSYA4nIICmbY3/SfT7Gk/HLhjLdMIzjFpmY05KyRFz5YrztbmNZZ7P2bAIGU5c8T4b6FMEnU27LbU9uoB0L/+LBCJpdCLHTT2eqAH/wAgg/utwieueandnJDTtjkrFvZXovwVXkT7LpJa4d/NepR02nqx3Rbft1R85qvEtbp57ZpLs7YZwW+8agbLXTnoc5WGv0qoUvMh0MqXjNaTs7fT/pGNvOfbZ+Ex6HIrxFq1+ZXO2PiqeJx+huZQslXJzcB5s3D+H2D6K6dGpxg1T0lfh7X9DktezLm50iKjTxG64feafmCQqS01S/pdznr6SrTysosFhZ2bAxrRhZqebuJ68V9RQ08KVNRXJ8/Oc5SbZ9Y6BLt5zjkOC6XzjCRWC/Vs0WiCcJOfGPQBTGTS3JEuObPksGzmy5J7SuIb7tM6nkXfkvP1evVtlJ/N/Y9zw/wmTfmV+Oi+/wBi6tELyD6Xg+oAgCAIAgCAxe8ASSABqTkAEBV7w2wBd2dkYa9TmAcA8s3eGXVWt3IORuzVqtRxWyuWt/y2Rl0j2R/qKXtwLC8boo2KtZKzGwxr3MqOcS4kVGwHEk8Dn4FRe5JdAVAPqAIDTarM2o3C9ocDwIlWhOUHeLszOrShVjtmroqt7bGAtd2Lon3Xaea66usdajKlU6rk8HUeB/moP9H9yn2q4K9Mw6k4dQJb5iQvnqelq1Kmy2e/CPKq6evSxOD/AEV/4OZtlaCMR7xofVe5p/AZvNV47L7nO6zWCQqV8MYdOHCF7L0VOcbWtbqjpoeJVtPw7rszY+sXtycRzjTNcilPSztNXR60qdHxKnvp+ma/3yfzJK6tna9QYgWsa4ZOO8SOYA/kt6uvorjJwUPB9TP4vT8+S1XNs3Ss+8N9/wAbtfAaD5rzdRrKlbDwuyPe0nhlHT5SvLuyZXIeiEAQBAEAQBAct53hToU3VKrsLR5k8ABxJ5ICnUbNabzOOoTRss7rOLxzPM9+Q4SrcEFvuy7KVBuGkwNHE6uPeeKq3ck7EByXpYW1qTqb9HDXkdQR3FAVq5L4dZn/AKNajAbkypww8ATy5HhodMptcXLI+8qY94KdrK7kaTfNPmp2MbkRd8bYUqAkq8KLkUlUsVC3fasweyF0LSZMnXIiv9rTuAWi0iKuu2cNb7UXu1aD3gFXWmtwzKUlLlI1f3lu17Nn4R+St5L7sqlBflX0N5+1Fzm4XNBadRGSo9KmaqtYkrN9oX6MxgAOCoMbR8MgFw8zPisI6fc2uxrKq0k+5O3X9p9N5AISWlaCr9y+XZeDazA5ui5JRcTeMro7VUsEAQBAEAQFI7D+0rY4u/8AVszi0DhUq+8e7h3d6twgXZrQBAEAaAaAKoNNe1tZqQrKLZF0RVov7gwSrqn3KOZyG0V6nRWskRds1Wi4DWEPJngeIPRVlJEq5A1WVLG8MrNxsPsuGkdD/wASimw43Ji7qQr+w5vdO95K+9IjazZeWxTKw3yka7REqVys2z7KGH2StlqzN6cia32Su4FXWrRR0GcVT7LKg4q/4tEeSzT/AHZP5qfxKI8lnNaNhW08nPk8hw7zwVZarGCY0Wzst2y4eKc5Na2AOmQ+QaO4KlGo0m+5epG+Cz7N/Z7SIDioqal8CFG56PdlgbRYGt0C4pScnc6kkjsVSQgCAIAgOW9bR2dGrU+Bj3fhaT9EBGbKWZtnsdIHIluN33n7x+YHgptdg02y+y44aY8VsoW5MpSvwYWe7XvMvJKOSSCiyVs11tbwWbmXSO1lEDgq3LGyFAIa+bEXGcIcOLTmD4K8WUkit17mDXYqOJh+EyW+B1HjKtYjcZi8rZT0z7xi+Sixa5mNq7S32qdM/ib9VG0XOihtc4+1TaO4k/OFFkSZVb5L/dJ+6P5FSiGR9rtLyMqZ8Z+RKurlcIjBYarj7H5eS0jGKy2Ucmzts1w1ajgX6KXUSRVQbZeLusvZtAXNJ3N0rHWqlggCAIAgCA4b8oY7PWYNXU3gd5aUBUKN4urWeg1uuBrXdHNGB3qCuiCSyYyfQtF13UGNE6rOc7l4wsiUa2FmXPqAIAgCA01Xsb7RA7yAmRg46lvo9/c0lWSkVujQb0Z7tM+MNU7WLoxN7R7jB3un5NU7Cbkbbtq8GRY13dJUWsQc1LbOkTnSI8x8gVP6glbHf1B+gz5AtJ8pB9EsxhEnSt9KYxBp5OBYfDFEqjTJTR3KCQgCAIAgCAIDCroUB5/RYLNaji/ZOdI5NJ1C24Rna5fbPaWvEtIKysXRuUEnxzgNckBoNsbwl33Ri9RkpswYOrPOjWsHN5k+Q/NMEXNUYtajndG7rfP+anJBx2utTp+6yeZOI/14qcghrXernZA5futy81bPRDBHucSc58XNH1S0uxG5dzOnQni0d7x9E2y7DdE2uuZ79DTP8f8AJVsybo0VdnavBoPc9v1KjIwcFe66rfapujq2R5tUgwo2x7BDXEDlOJvi05JcI7rDtE+kctOIHs/gOQ8ITkFyue/GVwMwCfInWOh6fNVaJuSygkIAgCAIAUBE3rdDaoOUq8ZdGVsVa07OVmGaTnDoHFp+cFSwaqb7XTMPdVjrijzCgHdTvRwzcBPVsn1BKmzIbSPtXaF+jQ89wgequqbZG9HDaLztBzFPxcS5XVNdWVc32OKo62v4kDkMh6K2ymijlNmLLmtTuJVt9NFdszop7LWk6uKebFE+WzezY+rxcq+cifLZ9dsdV+JPOQ8tmP8A+ctDdHnzTzIvoNjPgsNrb7xTdAbZI6GVrS3WVHpJvIxr2trv21MHrEO/EM1V00SptHDaLop1M6T4PwvzHg4ZjxBVHTaLqaIpr6lCoQQQcpHOMwQe/MEKqZZnpOzN8i0Up99uTvofGPMFUaJRMqCQgCAIAgCA+EID46mDqEFjSbGz4QpuyLI+ixs+EJdk2Pv6M3kEuyLIyFBvJLskywBQDKEAQHwhAfEB8LRyQGDqDTwUpixxWq6GPGispsq4Irt4bOObmwreNRdTJwIO8WOLcFQZj2TyP5KZQUlghSa5NGyF4GjaWg6P3HDqfZ/1BvmVzmyPU6VSVVosbVACAIAgCAIAgCAIAgCAIAgCAIAgEID5CAQgMXCUBEXtdjXg5LWE2jOcVY8xvikaNcxqId4jMf7Qpk7ywI8HqF12rE0EKJKxKZLMKyLmSAIAgCAIAgCAIAgCAIAgCAIAgCAIAgPhCA5rbVaxjnvMNaCSeQClENHjd5Wo1qj6h94kgcmwQ0eUK8eSC+7KV8TAtaiMoO5baWi52bmxQAgCAIAgCAIAgCAIAgCAIAgCAIAgCAjL0v6z0Ae0qCR7o3neQ08UB51tLtQ+1bgGCkDOHi4jQu/L5qyRFyFqsLWTx08TlHktacbyM5ysi+7E2ZwpglXrSu8FaSLmwLlNzJAEAQBAEAQBAEAQBAEAQGuvXaxpc9wa0alxDQO8lAaLvvKlXDjSeHhpgkTrrx1HUZIDqe4ASTA5nRAQtu2rstP/ABMZ5U9/1GXqlgV63bdvOVGkGjm84j+ER8yrWIuV233zaKv7Ss6PhBwt8mwD4qbC5y2W7XPzAy4ucYH9dytYhnV/Z7W705DV2gy5T81O3sRc7Lnus2qo0xFJmmWp4la4pxzyZfG/Y9HsVkFNoAC5pSubpWOtVJCAIAgCAIAgCA5rXb6dMTUqNb95wHorwpzn8KuUlUhH4nYg7ZttZmZNx1D+62B5uhdcPD60ucHPLWU1xkhLRt3UJ3abWN6y90eg9CuqHhsV8Tuc09bP8qt+5GWbbaqy04qjy6mDh7MNzc0+05oHEZEc9F59ZQi2li31OujuaTd23ydN8faE8z2WCizg5+9UPc07rT03lzpo6MlLt20/aOlzn1ncCZgd06eAU3FiWuW+LRSl1MiniEHLEY4a5Zd3EpYk22m0VKpmrUc/7xJHgNAr2KmFKjOglTYg6m3c46w3v/JTawudBsjKYl0A/va+DfzhARlsv+mDhZNR3DkPAZfNaxpSeeDKVSK9ySuS4q1rcH1icA0bwHgrOUaawQlKfJ6Vd9gbSaGtEQuSUm3dnRFWR1qpIQBAEAQBARV8X/Ss5DXkl5GINGuEGJW1GjKq7Iyq1VTV2Vy2bcuz7OmAObjP5Qu6Ph8V8cvocb1c5fCvqVu8tqa1Sf1r/usOAHxH811Q0iirxh9TN1JSxOX0OCzVO0dhzc7kDLp1zJ/ktnOFONt6xyU8pyeIkgLnIGJ89GsiSer3ENHhK5562y9P1eF9OS0aF3Zv9Fn/AIZspOAhuCk7SG/rKsHQ9och/DC8rU6/0NOW5+2F9PuztpadKWFZd3yRFa5IeS55PvEkiCBMhx46jjOXVcsGmlJnS2+CCtb6NdlRtIRUacbRpiZk10Dnof6E6Ru8JFHJRzJnZs7s0RFSs4MB0HtPPc0fmtHTceSkarl8Kx3eP+lyo2drRuUwP36u8fBgyHqpirZDTfL/AKMmXaDvGTzJ3Wqzd3dllhWR9faqbMm7x5MyH4j9Ao5dkCEvTaMskMAaemvi7VbQoOXJlKqkVxtOvanRmROnBdCUKZhunM9E2S2GayHVBmuarXvhG1Ol3PQaFAMENEBcjdzpSsbFBIQBAEAQBAVParaF1Gu2i0mTTxQIlzi6Gtk6eyVKV1jki9uTV29Ws0PFJjBGeJ2N8t4aRzyKhOzTTJaummii31dD2Vfbc5rs2DKQ0k5acDI8F3Q1c4x3bvmks/q+pz+Sm7W/W5vui5iHgvpO1kk5bvGC6Zy4QuOp4lFO8nl+/wDRv+FurJYLwbLZ2NB7OmAYG80E4m5jenxBhTHUxvds5a1GdsEFeFqNV2QMDTKV5+q1PmOy4OvTafykaW2F+RIAI4cSMpAHPvWFOlKphL9exvKaiZ3rZHGi81KTn02tJIBILwBBBIMgRrERHFdVJ0ac9jld+3BjJTlG/BXLLtAJFNtGnRs5O/TpNBc4c3PIkxkfBdywZbUWksp09XNAOYw7z3NOhVt3Uk107U5/7Gn/ABuzjxO6Pmou+EDjtzg3OrULzyBMeZ+gC1hSb5M5VEuCAtd5l26wQOi6Y00kc8pNnRc+zb6zgXAwk6iiIwuz0y4dnGUQMhK4p1XI64U0iwNELE0PqAIAgCAIAgCA8i29qE3jUyjC2mGk8RhBy6SXBIytK4cdyaJzZe9aZa1pFSo+G4pl4DoBEAZ8ST46qalF7XUUla/HWz6kKeVGxNVGVYcGAUi/NuOAAcsQ0dGWarRdNT9V2mJpuPpwyp33YWnOraXVHT7FIScuALjn4AaKNdQlTtUpU1FPuW09SMvTOV37EpctqOAMcHsYIDXVBvkBuRmJ+sAdV5rlj1NN9bG8o5ur2JKm+l2gDnOMmMsm59eRPcqKcV8PP7FXdk2yyMaIAA68VWpVlUVpy+30Kxio8Ii73t1CjPaPa3pqT/CJJCxVKU36Ea7sZPKLwsuKsRQdhouO6XDBE8MzJ6aL3KUpbFv5OeSV8Fp2fbTZTDarm1SycGpEE+zyMaiZGa1grspJpIXrfbjus06ZBdkKaRzSnchW2J9U5rbcolLXLJcmy+YJCwqVTSFMvd33c2mMguSUrnRGNjvVSwQBAEAQBAEAQGNQoDzr7RaIcBUAJe2G5AOJaXA6HORBiM81rt9Lssmd/UrshdlLxdTqtaHdmyqZe6J3gN3I8zI/j6LBOKdpK6ePqatNrDt1L3Vt9KoIY5z3yCDmSHDTdAyn6qrjOLcZKzCknlEPfVrtWbbPSa1pAOMNawDnicZzDgdBOi0r1KX4dyqty6W7e5WEZ+YlBJe5F2e66uIVa1cANEyScByOWN+oMxuheSt01aFOyfV4OySSzKWfYzvC9cNNz6NnqWgM1fBbR0JkHV4nLKMyNZWyoRi0mr3+hRepPNv7Ipv2h1TTPbM3id1oJDQ3rBE+MrWFKLm/SvmVlZRTvkhby2gfaMD3FtMNkNFNrRInUkjv0AXbCm7HPKdiPbeNFhlxL3Zni+OeZWlorllPU+DrsO0pqT2VPC0RvHiTwAUN3xEsljJablsJqROa6nLarM50tzLvdtxgAZLmlUNowJ2jQDRksm2zSxuUEhAEAQBAEAQBAEBrqDJSgUPbOiS0rqpHPM88pwZpycWoHERpBAjmBxXFOLhJxOqLUlc9oueg4UgSAwENJa1obmQCXEgmZz5KJLck5c9SFh+xEbUXhQs1Nr61Q02F7gCyn2tR1Q57pILW5DUjxWlJNpxiuSs3bLZSq23FEZ0LNjdr2tqear554JIB7iuqGik+cGMtQuhwWzay02ghtWoezmS1owNMZgEDUTGq0raaFGGeSlOq5ywV69W02kPdMucAARIkngDlHGYXkxrpzUaavy37HoSovbum/kYPs7ywhjZJykxA6ycgujdNr2Mdsbnyls+5oDnPAz0bmZ8f5qlsXLPsSNz2IYsLRlJJ7zqu2jS2+p/oclWd/Sj1zZexANGSpVZemi2MGS5zYyQBAEAQBAEAQBAEAQHwhAQd9WDGCtacrGc4nml+3aaDu2ABDCCWmSDmMsjx0n0K2dLzmknkzVXyk7o27SbaVnsPY1ezaxrQ/BBDg4AEtdmQGvIbl8QW8NNTp/HkxlXnP4cFYsG0Qq2WvQrMe/HDmOcTk8OHvHPSD4EcV0xg5NOCMZS28kd+kBgywsHPj+J0lbKmou82Yuq54ijZdVcV3FrCZyl5BjMwc+a8PxSu23L6JHreH0Ukl9WYX9YGPqDtKsMYIaxol/Xu0A04dVyaDTVNm5Ry+51ayvHfa+EbG290BtNpgZS7U9SBxXpx0bXxyOCWp/8AyjqsF0vqOl0n5eC2UKcOEYuc5PJedn9nYIJCyqVTSFM9Du2y4QFyTlc6YokAqFggCAIAgCAIAgCAIAgCAwqMlSmCGvS6GVGlrhIIgjmFpGo08GcoX5PEr+sj6DqjMJL8RbhaIbGvgIjXmvS8+hFXZw+VWk2RrLstDxJIpN6DG78h5qj1k3imi60sI5mzT/Z9Nh9h1R3xVDI8GjJU8qpP45fQv5kI/CjeO0dlMDk3dHorwoU4Ztkq6s5K1ztsNxl3BaOaRntZarp2W0kLCVU1jTLrdWz7WxkuedRm8aZYrNYw1YN3NEjrAVSx9QBAEAQBAEAQBAEAQBAEAQGDmoCGvC46L39o6m1z4iSJ00y0nqrK1yruQ943IHcFvGZlKFyu2nZiTotlVwZOmbLHsvnojqkqmWW7rga3gsJVWaqmTtnsAbwWTlc0sdjGQqFjYgCAIAgCAIAgCAIAgCAIAgCAID4UBiQgOao0K5FjQ6mOSXINlGmOShsk62NUNhGYUEn1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97" y="3327157"/>
            <a:ext cx="660207" cy="55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" name="Шестиугольник 7167"/>
          <p:cNvSpPr/>
          <p:nvPr/>
        </p:nvSpPr>
        <p:spPr>
          <a:xfrm>
            <a:off x="6977681" y="1747122"/>
            <a:ext cx="720080" cy="648072"/>
          </a:xfrm>
          <a:prstGeom prst="hexagon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24308"/>
          <a:stretch/>
        </p:blipFill>
        <p:spPr>
          <a:xfrm>
            <a:off x="8560332" y="4459772"/>
            <a:ext cx="410995" cy="5463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8892" y="5416237"/>
            <a:ext cx="5351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latin typeface="Book Antiqua" panose="02040602050305030304" pitchFamily="18" charset="0"/>
              </a:rPr>
              <a:t>Электронный портфолио, это наилучший способ целенаправленно сформировать </a:t>
            </a:r>
            <a:r>
              <a:rPr lang="ru-RU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имидж учителя. </a:t>
            </a:r>
          </a:p>
        </p:txBody>
      </p:sp>
      <p:pic>
        <p:nvPicPr>
          <p:cNvPr id="2052" name="Picture 4" descr="https://encrypted-tbn1.gstatic.com/images?q=tbn:ANd9GcTjZNZ-OMjmgJO9zZGxdj1Kl6LhKC_XKHWaunB6YcYvLRlSWWyD"/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88" y="5519055"/>
            <a:ext cx="367445" cy="54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hEQERUSExMVFRMVFxgaFxIYGBYYFhUYHBoXFBcWFBUaHCcgGBkjGhYXIC8hIycpLS0sFiAxNTAqNSYrLCkBCQoKDgwOGg8PGi4kHyQsMi0sLCopMCwsMC8pLiosLi00NCwsLCwyLCwqLSwsLCwsLC8sMi0vLCksLCwsKSwsLP/AABEIAOEA4QMBIgACEQEDEQH/xAAcAAEAAgMBAQEAAAAAAAAAAAAABgcEBQgBAwL/xABKEAABAwICBgQICA4CAgMAAAABAAIDBBEFIQYHEjFBURMiYXEUIzJCUoGRoTRTYnOTsbLSFzVDRGNygoOSorPBw/Az0RbCFVSj/8QAGwEAAQUBAQAAAAAAAAAAAAAAAAMEBQYHAgH/xAA8EQABAwIBBwoEBAYDAAAAAAABAAIDBBExBQYSIUFRcRMiMmGBkaGxwdEUM+HwQlJykhUjNFNi8TVDsv/aAAwDAQACEQMRAD8AvFERCEREQhEREIREWg0h04o6G4kk2pOELLOkPeL2Z3uIC8JAFyu2RukcGsFydgW/WBimO01KNqeZke+wc4Auta+y3e45jcDvVQY9rTrai7YiKePkzOQjtlIy/ZDT2lQ+R5c4ucS5zs3PcSXOPNzjmT2lMZK1jdTdatNHmvUS86c6A3Yn28exW/iOuOkYbQxyzfKsI2Wz3F3Wvu83ceeSjdZrjrHHxcUMY5HbkO7PrXaDnn5I/uoGiZurJThqVjgzaoY+kC7ifaykU2sTE35GqcP1WRN94ZdYVTpbXyEF1XUZejK5ntDC0H1rVIkTPIfxFSTMl0TMIm/tC2cOlFcxwcKupuOc0jhyza5xB9YWbFrAxJpuKp5/WbG4ewsUfRAmkH4j3r12TKN2MTf2hTWj1u17LB4hkAHFha49pLXAX7m+pSLD9dMRIE1NIy/GNzZAM95uGG1uQJ7FVCJVtZKNt1HzZuUEmDS3gT63Hguh8H0uo6uwhnY5x/Jk7Mn0brO4cluFy+QpHgen9dSWDZekjAsIpbvaBw2TcObbgAbdmQs8jrmnpiyrtXmrMznU7tLqOo+3kr9RQ3RnWfS1ZbHJ4iY5BrjeNx5MlyHLJwaSchdTJPmuDhdpVVmgkgfoStIO4oiIukiiIiEIiIhCIiIQiIiEIiIhCL4VtdHCx0kjwxjRcucbABYekOkMNDCZpTluaweU93BrBxPuAzOSo3SjS2fEJNqQ7MYPUgBJYzeL8Np+Z6xHHKwyTeadsQ147lL5MyTNXu5upoxd6DeVJ9Lda0k14qTaij3GY5Sv/UH5Np7et+qq/c4kkkkkkkkm5JOZJJzJPMrxFDSzOkN3LS6HJ0FEzRiGvaTifvdgiIvrS0kkrxHGxz3ncxoLnewcO3ckwCTYJ697Y26TzYbyvkim+DapKyazpnMgac7HryfwNsAe92V93BS3D9T9Ez/ldLMeILthvqEdnAd7juTplHI7HUq/UZyUUJs0lx6hq7zbwuqbX4MzfSb7QuhqbQjD4xZtJAd2bmNecu19zft4rbMoowAAxgAFgA0AAcABZOBQb3eCiX53a+ZF3u+i5j6dvpN9oX6BvuXTfgrPQb7AtfV6KUUpJfSwOLt7jGzaPe61/eg0G53guW53G/Oh7nfRc6orur9VGHS32WPhJ4xvd7mv2mjuA4qJ4vqbnZc08zJRn1HjYf2AOF2uP8O7tyRfRSNw1qVp85qOU2fdvEXHhfyVeoszFMGqKV2zPE+Ik2BcOq47zsPHVf8AskrDTNzS02IVhimjmbpxuBG8G68IUq0V1h1NDZhPTQD8k45tH6J+9vDqm4yyDb3UWRdRyOjN2lI1dHDVs0Jm3HiOBXRmA6R09dH0kDw70mGwew8nt805HsO8EhbNc2YVi81LK2WF5Y9v8Lh6L2+c08vZY2KuzQzTmLEGBpLWVDR14r77b3x3zLPe3ceBMzBUtl1HUVm+VsiS0J0285m/aOPvhwwUnRETpQCIiIQiIiEIiIhCLWaQ6Qw0MJmlOW5rB5T3cGsHP3AXJyCzK6tZBG6WRwaxgJc48AFQOlulEmITmR1wxtxFH6DCRv8AlmzS49gG4BN55hE2+3YpfJOTHV82jg0dI+nE/VfHSLSOavmMsp7GRjyY2+i3nwud5PcANWiKDc4uNytVggjgjEcYsAi9YwuIABJOQaASSeQAzJWZg2DTVczYYW7T3eprW8XvPBovv7QBckA3XofoJBQNDrCSoI60xG7fcRg+Q3O2WZ49jiCmdLrwCh8q5aioBoDnP3bus+2PmoZoxqjkktJWOMbciIWEbZ7JHZhnc25z3tKs3CsGgpWdHBG2NvJozJ5uO9x7SSVmopeOJkYs0LOKyvnrHaUzr9WwcB9lEREqmSIiIQiIiEIiIhC+NXRxysLJGNex29jgHNPeDkVX2kmqCN4L6N3Rv+JeSY3djXZuZ/MOFhvVjouHxteLOCc01XNSv04XEH7x2Fc0V+Hy07zHNG6N481wsbbrjg4ZHMXGSx10XpBo1T10fRzMva+y8ZPYSLXY7+xuDbMFUhpXohPh8my/rxu8iYNIa7sIudl3ZftF+ERPSmPnN1haHknL8dZaKXmv8Dw6+ruWjX0pql8T2yMcWPabtcMi08wvmiZg21hWRzWvaWuFwVeugemjcQi2X7LahnlsHnDICRo9Ek2I4HvF5UuacNxGSnlZNEdl7DcHh2gji0i4I4glX9orpGyvp2zNydukZ6DwAXNvxGdweII7lN01RyoscQsvy3kk0MmmzoOw6ju9votwiInar6IiIQiItBpvpF4DRvlB8Y7qRD9I69jY79kBzrcmFeEgC5XcbHSODGi5JsO1QHWvpZ0sngcZ8XGQZSDk+TIhvIhtwT8rtaq9XrnEkkkkkkknMknMkniSc14q/NKZH6RWvZNoW0VO2JuO07zt+9yLNwbB5quZsMLdp7vUGtFrveeDRcZ9oAuSAcSOMuIaASSQABvJJsABzJKvTQLQ5tBBd4BqJADI7Lq5DxTSPNbz4m55AK00HKu14BM8tZVFBFZvTdh1df3t7VnaKaKQ4fDsM6z3WMkpHWe7+zRc2bwvxJJO7RFNgACwWWySOkcXvNycSiIi9XCIiIQiIiEIiIhCIiIQiIiEIsevoI543RStD43izmnj/wBEHMEZgi4WQiF6DbWFQOmmiL8Om2c3QvzjkI382O4bY94sRxAjy6Px3BIqyF0EoJa7iMnNcM2uaeYPq53C58xjCJaSZ8Eos9h38Ht817fkuGY9hzBUNVU/JnSbgtJyBlf4tnIynnjbvHuNvfvWGpBoTpScPqQ8/wDC+zZW/Jzs8drbk9xI4qPomrHljg4KfqqZlVC6GTA/d+xdPNcCLjMHcV6q+1SaS9LCaR568Auw38qIm1h+oSB3OarBVgY8PaHBY9VU76aZ0L8Qfs9uKIiLtN0VJ61cdM9Z0IPi6cbNucjrOee3LZb+yfXcGMYi2mglndmI2OcRzsCbevd61zdJK57i5xu5xLnHm4kucfWST60xrZNFmiNqtea9JytSZnYMHifpdflEX0pqV8r2xxjae9wawc3E2F+QvvPAKIAubBaI97WNL3YDWVPtU2iwmkNZI3qRG0QIydJnd37GVvlHgWq3VhYLhTKWCOCPyY2gX4k7y49pJJPaSs1WCKMRsDQseyhWOrJ3TO24DcNg+9qIiJVMUREQhEREIRERCEREQhEREIRERCEREQhFBNaujAnpzVMHjYBc286K93A/q5uH7XNTteObcWK5e0PaWlL0876eVsrMQb/fFcwotzpfgXgVZJAPIydH8265aP2bFv7C0yrr2Fji0rY6aobURNlZg4XWy0bxs0VVFUZ2YeuBfOMjZeLDebG4HNoXRbHggEG4O4jce0LmJXjqvxjwigY0m74CYj3NsY//AMy0X5g8bqRoZMWHiqZnXSWLKlu3mnzHr4KXIiKTVIUD1w4hsUTYhvmlaCPksvITu9JsYt234FU4rA1y1u1VQxfFxF3G95HWz4boha3Mqv1C1rry23LTs2YOTog78xJ9PRFNNU+EdNXdKRdtOwu4W23XYzLjl0h7C0dl4Wrj1PYcGUb5s7zSuz+SzxYAz9IPz7ewLyjZpSX3LrOSp5GiLRi46PqfAWU8REU2svWvxeKqcG+DPiY652uka5wI4WsRZQTSfSvF8PLelFO5jsmyMY4tJ32N3Ag2/wBNlZag+t9t6Fp5TM+y8JtUAhhcCQVNZIkY6oZDIxrmk21jXr61Dvwu1/KH+A/eWxwnT3GKva6CGOTYttWZuve29/YfYq4Vn6lPzr9z/lUdBJJI8NLirnlSipKOlfOyFpItiNWsgeqxa3WRitMQJ6djL7tuORoPcdqx9SzMN1zi4E9PYcXRuv8AyO+8rFxHDo6iN0UrQ5jhYtP1jkRwPBc8Y9hRpamWAm/RvIB5je0+tpBS85lgsQ64UXktmT8qB0b4Q1w3EjVv/wBroDBsegrGdJBIHjiNzmnk5pzBWTXNlMbhE5rZPNc4FzQbjeAQTldc9aO4/LRTtmjO7ym8Ht4td/uRzXQ1FVtmjZIzNr2hzT2EXH1pzTz8s0g4qEyvko5Ola5puw4X6th+9ahWkeJ4zRxma9NJG3yi1j9po3XLS7d3EqI/hdr+UP8AAfvK1tJ2bVFUg/Ey/Ycuc01qnPicNFxU/kCGnronGaJt2nECysDDdZmJ1EjYomQukdfZbs2vYFxzLwNwK3cmMaQtFzSx+oMPuEqhWrb8Z0/e/wDpvV8rumDpWklxxTXLT4KCdsccDCC2+sHeRsI3Ko6nWliVO7Ymgja70XRyMPq6y2OGa5mEgTwFo4vjdtfyOt9anGkGARVsLopAMx1XWzY7g5p4H69y54qqZ0T3RuycxxaR2gkH3hcTOmgI51wnWTIMnZUjcDCGuGNidu0Lo/C8VhqYxLC8PYeI4HkQcwewrLVAaFaUPoalrrnonkNlbwLfStzbe49Y4q/gU8p5+Vbfaq3lfJZyfKGg3acD6cQvURE4UMq31zYRtRQ1IGcbix+XmvzaSex7QP3ntqhdD6YYb4RQ1EWVzG4tva220bbLkjIbTW5rncG+aiK5lnh29aHmrUadO+E/hNxwd9QV6rA1N4lsVUsBOUse0ATltRm2We8tedwzDPkqv1vNBq3ocRpnZ2MgYbW/KAxDf2vB7gUhTO0ZQpfLcPLUMg3C/drXQaL87aKeWSqh9ZNTt4nPmSG7DBfgBG0lo7Npzj6yo0t7p1+Mar5z/wBGLRKv1B/mu4rX8kNDaGK35R460XQOglKI8OpW2AvE12XN/jCe8l1z2krnyV1mk8gfqXS+F0zYoIo25NZGxrRe+QaGjPjkE9oB0iqznc/5TOJ8llIiKTVGRQjW78AHzrPqepuoRrd+AD51n1PSFR8p3BSeSP66L9QVLqz9Sn51+5/yqsFZ+pT86/c/5VE0nzh97FoWcP8Ax0nZ/wCgrQVFazrf/JzW5R37+jZ/ayu2vr44I3SyODWNFy4/7meQ4rnfH8VNVUyzkW6R5IHIbmj1NACe17hohvWq1mpC8zvltzQ23aSD6LAV/wCgG1/8dT7W/Y9207Z91lSejmj8tbO2GMb83P4Mbxcf9zNguhqOlbFGyNgs1jQ1o5ACw9wSdAw3LtieZ11LNBkA6V78Ba3jfwWJpH8DqPmZfsOXOK6O0j+B1HzMv2HLnFeV/Sau80vlS8R5KTatvxnT97/6b1fKobVt+M6fvf8A03q+UvQ/LPH2UXnX/Vt/QPNyLnrTQDw+pt8c/wBt8/fdXnpBj8VFC6aU7vJb5z3cGt/3LeueKyqdLI+R3lPc5x73EuPvKTr3CwbtTzNOB+lJMRzbW4n6L4rpHAyfBoNryuijv37DbqjNDdGH19Q1gB6JpBlfwa3lf0nbh7eBXQAFskUDCAXLzOyoY50cIxFyeq9rL1ERSSpK8IXM9bTCKWSMG4jkewHiQxxYCe+110wVzrpWLV1Vb4+X7bkwrxzAetW3NRxFS9u9t+4j3WrX7hqeic2S1+jc19r2vskOtfhey/C/ErbtI5g/UoppsQVf52acbm7wQuokUF/CDL8Uz2uRWWyxHSCrfTr8Y1Xzn/oxaJSLWHEG4nUgcXMPrdFG4/Wo6q9P813FbFkk3oof0jyX4mHVd3H6l05RPDo2EEEFrSCDcEEAggjeFzMuhdCptvD6U2t4iMexob/ZPaA9IcFV87mfKd+oeS3SIik1R0UI1u/AB86z6nqbqEa3fgA+dZ9T0hUfKdwUnkj+ui/UFS6lmgdLiL+m8Bkay2x0l9nPy9m200/K3c1E1Z+pT86/c/5VD07dKQBaTlmYw0T5AAbW1OFx0hsWPiOr7F6sjp6iN1twdI/ZHc0MsPUFkYbqYzBnqMuLY27/ANt27+FWgilfhI73OviVQTnBWaGgwho/xaAtfg2BQUcfRwMDBxO9zjzc45krYIicgACwUI97pHFzzcnaVrtI/gdR8zL9hy5xXR2kfwOo+Zl+w5c4qLr+k1XzNL5UvEeS22ikVQ6rjFM4MnO1sONrDquve4Pm34KRaTY7jNE8Rz1BG227XMDNkjcbODBmP7jmtbq2/GdP3v8A6b1b+lujTK+ndEbB4zjf6L+HqO49h7AuYInPiJaSDfelsq18VPXxsmY1zC0XJaCRrO3cN3FUFW4hLM7alkfI7m9xcfaSpRq+0Tpa9zxLK4PZn0LQBtN9IPN+ORAHEZ5qK1lI+F7o3tLXsJDmngQvrhOKSUszJozZ7DccjwLT2EXB700Y4B93i6sFTE+SnLKd2ibaiPvA9S6JwzCYaaMRwsDGDgOJ5k7ye0rLWu0fxyOtgZPHudvbxY4eU09o94seK2KsDbWGjgsfmEgkcJb6V9d8boiIukkvCudtLPh1V8/L9ty6KXNWK1IlnmkB2g+WRwcb5tc9zmnPPcRvTCvPMA61bc1Gn4p7v8fMj2WKvzIbA9xX6TwcyeLb5TyGi+Qu47IueAuQolouQFoEztCNztwKtP8A8SrPiT/FH95eKzUVmusP0Aqb1xUZbWxyWykhAB4Esc7a9gez2hQRW5rmw7ap4ZwM45Nk7smyD2+UxmXbfgqjUHWNtKTvWp5tzcpQtb+UkevkUV1ao60Pw8MvnDJI22d+semF/pOHK3AqlVPtT2L9HVSQEi0zLt3eXHc2HO7HOP7HevaJ+jJbeuM5qcy0WmPwkHsw9VcKIimlmSKEa3fgA+dZ9T1N1XeuHFYxTspw4GQyBxaDmGhrhcjhcuFr9vJIVJtE5S2RmOdXRWG2/cqkVn6lPzr9z/lVYKwtT2KxxzTRPcGmVrNi5ttFpd1R22du7FE0ptKLrQsvMc/J8gaN3g4FW6iIp1ZOiIiELXaR/A6j5mX7DlziugNOMVjgop9twBfG5jG3zc5wLQAOO+/cFz+omvPOAWg5pscIJHEaifIKTatvxnT97/6b1fK560LxFlPXQSvNmB9nO4AOBZc9g2l0HHIHAEEEHMEZgjmCl6A8wjrUZnWw/EsdbVo27ifdV9rT0P6VnhkTfGMHjQPOYPO72/V3Ko108QqP1iaIeBT9JGPESklvJjt5j/uOzuKSrILfzG9qf5tZV0h8JKdY6PDd2bOrgvnq/wBLjQz2efESEB49E8JB3cezuCvRrgQCDcHcRuPcuYVaOrHTloaKOoeBb/hkcbAj4sk7rcPZwF/KOfR5juxd5x5JMo+KhGsdIbxv7NvVwVnIiKVWfrW6SYj4PSTzDfHE9zeF3Bp2Rfhd1h61zi0WFlcWuDF+jpWQA9ad4uPkMs8/z9GO0E9qp5RNe+7g3ctAzUp9GF8x/EbDs+p8EW20RoumrqaPKxlYTfdZnjXA94YR6wtSpxqhw3pK10vmwxnjufIdhveNlsqbU7dKVoU7lmbkaGV3Vbv1equWxRfpFPrIlq9KMI8LpJoMrvYdm97B46zCbcnhp9S5zHdbs4jsK6gVD6xsD8Frn2Hi5vGsysBtE7beWT7nLcHNUfXR3aHDYrfmtV8nO6B34hccR9PJRhZWF4i+mmjnZ5Ub2uA3bVjm0nk5t2nscsVFFNJabhX+WNsrDG/Aix7V0xQVrJ4mSsN2SNa5p5hwBHuK+6rPVDpNdrqKR2betDe2bd72DnsnrDjZx4NysxWKN4kaHBY3WUr6WZ0L8Qf9HtWvxfA4qoNbLtWaSRsvezflnskX9a0h1YYafyTvpJPvKVoh0bHG5ARFW1ELdGORwG4EhRT8F+G/Eu+kk+8vPwX4b8S76ST7yliLnkY/yjuSv8TrP7zv3H3WpwfRenpHF0QeCW7NjJI4WuDk1ziBuGa2yIlA0NFgmkkr5XaTySd51oseuomzRujffZdkbOLTvvk5pBG5ZCL061w1xaQRiotJqzw9xu6N5PMyyk+3aX5/BfhvxLvpJPvKVokuRj/KO5Pv4lWD/td+4+6in4L8N+Jd9JJ95ZVBoFRQOa+NsjS1wcLSy2uDcXbtWO7cVIUQIYxg0dy8dlGrcLOlcR+oosPFcJiqojFM3aY61xmMxmCCMwe5ZiJQgEWKZte5jg5psRtUU/BfhvxLvpJPvLz8F+G/Eu+kk+8pYiT5GP8AKO5Pf4nWf3nfuPusHB8GipI+iiBDLk2LnOsTYZFxNhluWcii2sTSbwKkOybTS3ZHbe3LrSfsg/xFo4rskMbfYE3a2SplDRrc495Kq/WJj3hdc8tN44vFszyNj13DvfcX4hrTyAjK8AXqr0jy9xcVsFFStpYGwt2Dx2ntKK59UmEdFRGUjrTvLt1uo3qM7xk5wPy/WajwnDX1M8cDPKkcG35De53c1oc71cV0dR0jIY2RMGyxjQ1reTQLAewJ/Qx6y/sVTzrq7NZTD9R8h6r7IiKUVERRLWTo0ayk2mNvNCdtg4uG57B3tzA5tapai5c0OBBSsMroZGyMxBuFy+CvVLtZGivgdSZGNtBMSW2vZj972dmd3AcrgZNURVfljMbi0rYaGrZVwNmZt8DtC+1HWPhkbLG7ZkY4Oa7kRzHEcCOIJHFdBaLaRx19O2ZmR3PZv6N4ALm3tnvFjxBBXO63WiWlEmHz9K0bTHDZkjvYPbe9xw2xnYnmRxKcUs/JmzsCofL2SfjI+UjHPb4jd7fVdCosPCcWiqomzRO2mO48QeLXDg4cQsxTSzIgg2KIiIXiIiIQiIiEIiIhCIiIQiIiEIiLxzgBc5AcUIXxrq1kMbpZHBrGNLnOPADMrn/SvSJ9fUvmdcM8mNht1IwTsg2845uOZzcRewC3msPTk1rzBCR4Mx3lD8s4edf0Adw422s+raFqJq6jS5jcNq0LN3JBhHxUw5x6I3A7eJ8uKIi2WjmBPrahkDLjaN3uFuowEbb8+IBy7SExa0uIaFap5mQRulebAC5U+1PaOeVWu47UcQ4EXHSP/ibsj9V3MKz18KKjZDGyKNuyxjQ1rRwAFgvurBGwRtDQserap1XO6Z+09w2DsCIiJRNEREQha/HsEjrIHwSDJwydxY7zXN7Qf+uK59xrB5aOd8Eos9nEX2XA5h7Cd7T9YI3grpJRzTbQ9mIwgXDZmXMclss97H8dg5btxAOdrFrUwcq3ViFPZFyqaCWzug7Hq6/dUGi+9fQSQSOilaWSMNnNPD/sEZgjIgr4KEIINitRY9sjQ5puDgVvdEtLZcPl2mdaN3/JETYO7RyeOB9R7LvwDSKCuiEsLrjLaYfLjPovbwPuO8EjNc5rLwzFZqaQSwvcx44jcRycNzm9hTynqjHzXYKuZXyCysvLFqf4Hj19a6URQHRfWxBMGx1VoZch0n5F557X5M78nZD0ip6DfMKWY9rxdpWd1FNLTP0JWkHrXqIi7TdEREIRERCEREQhERRfSfWHSUV27XTTbuhYQS0/pHbmd2/PIFeOcGi5SkUT5XBkYJJ2BSGtrY4WOkke1jGi7nONgPWqa041ivrbwwbUdNuINg+b9fkzk3j52/ZGj0i0rqa9+1M/qg3bC24jZla4bxdv6xuczawyWoUVUVelzWYb1fskZuiEiaq1u2N2DjvPhxREXhKj1bybYr9wwue4NaC5ziAGgXJJyAAG8kq9dAdERQQXeB4RKAZD6PERg3IIbc58SSeVtTq60A8GDaqcePI6jPiQRY3/AEhBIPIEjmTPlM0tPyY0nYrNsvZY+LdyMJ5g27z7DZ37kRET1VdEREIRERCEREQhRrTXQqPEI7izJ2Dxcvv2H23sJ9YJuOINIYrhUtLK6GZuy9vscODmHzmngfqNwulFqtItGYK+Lo5m3tcseDZ7Da12n+xuDYXBTWemEusYqfyTluShOg7XHu3dY9lzqikelOglTQEucOkg4TtBsB+kbvjPaermM75KOKGfG5hs4LSaWrhqmcpC64+8UW3wLSyroiOhlIYPyLruiI322CernxbsntWoReNe5hu0rqemiqG6ErQ4datTB9czCLVMDmuy68VnNPMlriC3PgC7v5y/D9N8PnsGVUVzua53RvPcx9nH2LnxeEJ6yueOkLqtVGatO83hcW+I9/FdPteCLg3B3Ebj3Fe3XMlNUPiN43vjJyJY5zCRyJaRks+PSitaLCqqAB+lk/u5LivZtBUQ/NOpHQe08bj0K6LuvVzr/wCWV3/26j6V/wD2sKoxGaQWkmleN+y+SR4vzs5xF16a9mwFeNzUqr857fE+gXQuI6S0lP8A81REw+iXt2t9jZl9o2O+wyUSxXXFSMFoGSTu4EgxM9ZeNv8Al4etU8GgbgvUg+vceiLKUp81IW65nl3UNQ9T5KSY5rCrqsFrpOjjP5OLqgj5T/LPaLgHko0BZeomT5HPN3FWamo4KVujC0D734oiLZYHo5U1r9iCMuzs55uI2ZX677WBtwzPYvGtLjZoSs08cDC+VwAG0rXxROe4NaC5ziA1oFy4ncABvPYrf1f6uhS2qKloM/mR5OEPbcXBk7RkNw4k7fRDQODDxtX6ScizpiLWHoxtz2BzzJNszuAk6l6elEfOdis6yxl51XeGHUzxP06u/ciIieqsIiIhCIiIQiIiEIiIhCIiIQvHNBFiLg8FBNJdU1POTJTHoJD5gHiXH9QZsvzblvOyVPEXL2NeLOCXp6mWnfpxOIPUudcb0Xq6Inp4nNaDbpR1ojytIMhfk6x7Fql069gIIIBByIO4jkVF8Y1Z4fUZ9F0LvShsy/E3ZYsJPPZv2qPkodrD3q30mdbhzall+tvsffsVFIrDxLUzUNJME8cg4CQOjd3XaHA+wKNVugeIw5upZCObNmT3MJPuTN1NK3YrJBlyhmwkA46vPUtCi+tVRyRC8kb4wDa72OYL8ruAzyOXYsYVDPSb7QkSxwxCkW1ELtbXg9oX0Rfh07RvcPaF9aaJ0t+ja59t+wC+3fsg2QGuOAXrp4m9JwHavyi3NDoZXzeRSzWyzc3oxY7jeTZuO66kOHan62TOWSKEHhnI8b97W2by3P4+pKtp5XYNUfNlmhh6Uo7NfldQVZeGYTPVP2IInSO5NGQ/Wceq0ZjeRvHNW7hOqSiisZdud2XlHZZfsY21x2OLtymVNSsiaGRsaxg3NaA1o45AZBO46E/jPcq9V51tHNpmdrvYe6rbR7U6BZ9ZJtfoIyQ3ufLkT3N2e8qx6OijhYI4mNYxu5jQAB3AL7opBkbYxZoVPqq2erdpTOJ8hwGCIiJRNEREQhEREIRERCEREQhEREIRERCEREQhEREIRflyIhC/Swsb+DTfNP8AslEQvDgtVoL8GPzjvqapEiIQMF+W8V+kRC9RERCEREQhEREIRERCEREQhEREI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Picture 4" descr="https://encrypted-tbn1.gstatic.com/images?q=tbn:ANd9GcTjZNZ-OMjmgJO9zZGxdj1Kl6LhKC_XKHWaunB6YcYvLRlSWWyD"/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64" y="5651481"/>
            <a:ext cx="367445" cy="54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encrypted-tbn1.gstatic.com/images?q=tbn:ANd9GcTjZNZ-OMjmgJO9zZGxdj1Kl6LhKC_XKHWaunB6YcYvLRlSWWyD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99" y="5791643"/>
            <a:ext cx="468597" cy="6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31" b="89691" l="14672" r="8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24308"/>
          <a:stretch/>
        </p:blipFill>
        <p:spPr>
          <a:xfrm>
            <a:off x="8560333" y="5121797"/>
            <a:ext cx="410995" cy="54637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31" b="89691" l="14672" r="8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24308"/>
          <a:stretch/>
        </p:blipFill>
        <p:spPr>
          <a:xfrm>
            <a:off x="8438279" y="5710774"/>
            <a:ext cx="644655" cy="856994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155574" y="2679129"/>
            <a:ext cx="5266487" cy="2053827"/>
          </a:xfrm>
          <a:prstGeom prst="roundRect">
            <a:avLst>
              <a:gd name="adj" fmla="val 6371"/>
            </a:avLst>
          </a:prstGeom>
          <a:solidFill>
            <a:schemeClr val="accent5">
              <a:lumMod val="20000"/>
              <a:lumOff val="80000"/>
              <a:alpha val="56000"/>
            </a:schemeClr>
          </a:solidFill>
          <a:ln w="12700"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975" y="2817465"/>
            <a:ext cx="5363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При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подготовке к процедуре аттестации </a:t>
            </a:r>
            <a:endParaRPr lang="ru-RU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педагогический </a:t>
            </a:r>
            <a:r>
              <a:rPr lang="ru-RU" dirty="0">
                <a:latin typeface="Book Antiqua" panose="02040602050305030304" pitchFamily="18" charset="0"/>
              </a:rPr>
              <a:t>работник готовит </a:t>
            </a:r>
            <a:r>
              <a:rPr lang="ru-RU" dirty="0" smtClean="0">
                <a:latin typeface="Book Antiqua" panose="02040602050305030304" pitchFamily="18" charset="0"/>
              </a:rPr>
              <a:t>портфолио. </a:t>
            </a:r>
          </a:p>
          <a:p>
            <a:pPr algn="ctr"/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Целью </a:t>
            </a:r>
            <a:r>
              <a:rPr lang="ru-RU" dirty="0">
                <a:latin typeface="Book Antiqua" panose="02040602050305030304" pitchFamily="18" charset="0"/>
              </a:rPr>
              <a:t>портфолио является фиксирование, накопление и оценка </a:t>
            </a:r>
            <a:r>
              <a:rPr lang="ru-RU" dirty="0" smtClean="0">
                <a:latin typeface="Book Antiqua" panose="02040602050305030304" pitchFamily="18" charset="0"/>
              </a:rPr>
              <a:t>уровня профес-сионального </a:t>
            </a:r>
            <a:r>
              <a:rPr lang="ru-RU" dirty="0">
                <a:latin typeface="Book Antiqua" panose="02040602050305030304" pitchFamily="18" charset="0"/>
              </a:rPr>
              <a:t>развития и роста, а также эффективности труда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23437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62" y="2305401"/>
            <a:ext cx="699806" cy="10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2.gstatic.com/images?q=tbn:ANd9GcQR8rKPMlCNlQM59N_aVUOOgrJhvzdn8vCTV9dPBfVSP-C3iNDw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5356" y="756777"/>
            <a:ext cx="953219" cy="8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0.gstatic.com/images?q=tbn:ANd9GcQUkNOb1izvg0T2rFGX5IPpSar8nxaYiJg1-9ES_o2f6Z8QKk_McR8Ewcx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2550435"/>
            <a:ext cx="659385" cy="6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756777"/>
            <a:ext cx="694863" cy="6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39" y="326498"/>
            <a:ext cx="691393" cy="57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06429"/>
            <a:ext cx="4599427" cy="36004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Book Antiqua" panose="02040602050305030304" pitchFamily="18" charset="0"/>
              </a:rPr>
              <a:t>Структура</a:t>
            </a:r>
            <a:br>
              <a:rPr lang="ru-RU" sz="4000" b="1" dirty="0" smtClean="0">
                <a:latin typeface="Book Antiqua" panose="02040602050305030304" pitchFamily="18" charset="0"/>
              </a:rPr>
            </a:br>
            <a:r>
              <a:rPr lang="ru-RU" sz="4000" b="1" dirty="0" smtClean="0">
                <a:latin typeface="Book Antiqua" panose="02040602050305030304" pitchFamily="18" charset="0"/>
              </a:rPr>
              <a:t>портфолио</a:t>
            </a:r>
            <a:r>
              <a:rPr lang="ru-RU" sz="4000" b="1" dirty="0">
                <a:latin typeface="Book Antiqua" panose="02040602050305030304" pitchFamily="18" charset="0"/>
              </a:rPr>
              <a:t/>
            </a:r>
            <a:br>
              <a:rPr lang="ru-RU" sz="4000" b="1" dirty="0">
                <a:latin typeface="Book Antiqua" panose="02040602050305030304" pitchFamily="18" charset="0"/>
              </a:rPr>
            </a:b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6392405" y="462990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37" y="770892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7630">
            <a:off x="5662374" y="107127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900igr.net/data/tsvet-i-forma/Figury-6.files/0005-010-Ravnostoronnij-treugolnik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5678230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7129862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22" y="2037913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10050" y="2214899"/>
            <a:ext cx="1333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1" action="ppaction://hlinksldjump"/>
              </a:rPr>
              <a:t>Что такое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8472" y="1556094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4" action="ppaction://hlinksldjump"/>
              </a:rPr>
              <a:t>Зачем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7498" y="882767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5" action="ppaction://hlinksldjump"/>
              </a:rPr>
              <a:t>Структура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4185" y="135673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6" action="ppaction://hlinksldjump"/>
              </a:rPr>
              <a:t>Где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6" action="ppaction://hlinksldjump"/>
              </a:rPr>
              <a:t>разместить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4623" y="2244757"/>
            <a:ext cx="955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7" action="ppaction://hlinksldjump"/>
              </a:rPr>
              <a:t>Сервисы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7681" y="2741627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8" action="ppaction://hlinksldjump"/>
              </a:rPr>
              <a:t>Итоги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81" name="Picture 13" descr="http://pngicon.ru/data/media/3/2_6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59" y="2939201"/>
            <a:ext cx="446391" cy="4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5" descr="data:image/jpeg;base64,/9j/4AAQSkZJRgABAQAAAQABAAD/2wCEAAkGBxQTEhUUExQWFhUXFxgaGBcYFxoVFRcUFhgXFxcaGBcZHCgiHSAlHRQVITEhJSkrLi4uFx8zODQsNygtLisBCgoKDg0OGxAQGy8kICQsLCwsLSwsLCwsLCwsLCwsLCwsLCwsLCwsLCwsLCwsLCwsLCwsLCwsLCwsLCwsLCwsLP/AABEIARMAtwMBEQACEQEDEQH/xAAcAAEAAgMBAQEAAAAAAAAAAAAABQYCAwQHAQj/xABDEAABAwEFBQUFBAcIAwEAAAABAAIRAwQFEiExBiJBUWETcYGRoTJCUrHBB3KS0RQjM2KC4fAVF0NTorLC0iQ08Rb/xAAaAQEAAwEBAQAAAAAAAAAAAAAAAQIDBAUG/8QAMxEAAgEDAwIEBAcBAAIDAAAAAAECAxEhBBIxQVEFEyJhMnGR0RRCgaGxwfDhcvEjM1L/2gAMAwEAAhEDEQA/APcUAQBAEAQBAEAQBAEAQBAc9qt1OmJqPawfvODfmqyko8sznVhD4mkRNfbGxt/xgfutc75BU86HR3+WTll4lpo/m+hpbtxY/wDNI72P/wCqr+Ihe39FV4ppW/i/ZnfZNo7LUyZXpk8i7CfJ0K6qwfU3hrKE3aMkSgMrQ6E7n1CQgCAIAgCAIAgCAIAgCAIAgCAICOve+KVnbNR2fBozce4fVbUaE6r9P16HJqtbS00bzeei6sptu2mrV5ax7aAOgBmq7hAPDwhdE9LTv5UZ+rq/sj52t4vWq/B6V+7/AFI2ncjyTJa951Lzid5ldFHR6Smryjufd5POlCpN3bz7nTRskuEvaCBq0AAEfPguq0IK8YWIjHOWfLXdTa5IMAtBJc1rRJPA5Zrk1GnjO11a5qvVdIgrXs2W+zUBykA5fOB4Lll4fSta+f0Iu+popXlarEW4Kj2g+77VM88pLfrmvPq6aVH4WdlDUVafwS/Qumzn2jU6hDLS0U3fGP2ZPXi31HcqRrNfEe1p/E1LFVW9+n/C9seCAQZB0IzBC6D1E08oyQkIAgCAIAgCAIAgCAIAgCAgtob+FHcYQapHHRg5n6Bdml0jq+p/D/J5XiPiMdOtkfj/AI92eX3tXc95LnlzjmSTz09PJZeKVbTVKPC6f7k+UlOU25Sd2+p13JVYxrnlpc4RnwHLvlW0W2NOVR8/7gKyySdK2PzxSMX16+S9OdSOMWwE5rk4rTbCwQA2M4y3oMwZ0jouStrZXuse39k2tgzu21ksIDsJkSI9e5dNCt+Ij6uUNrjwdVmZD8JIMjMDjPeuqTvC7IjBqVuSFva1sIdZ6jTuuMPnCGGNYjMZ6LytXXo1JeWlb+DeleN7lYqMgkEg9QZBjkQvJqwa4NyzbG7ZVLK5tNxL6JObeLOrJ/28e9Vhvi7I79Jq5UMSzH+PkeyWO1Mqsa9jg5rhII0IXQndXR9DCakty4ZuUlggCAIAgCAIAgCAIAgIvaG9RZ6WIZvOTBzcfoNV06Wh51S3TqcWv1i01Ld1eF8zzW22ksa6o8y9x45lxOvcvX1OphQp2S44PjbObc5O7fJCM3iSSJ1z4nkvl41JSm5SYsdljrs98Za5c8siOWS2jWUr711v/AjbqdlauTvQMMieOZOkGeYC7Wmts1ZrF/8AewblI2XpTGBp4znz5fULTxG8kmu/7Gm1JXRwWB36wdco71yaWo4VFYta+CZNHC6QZ4ZaAr31U3Rs0Zuntlgi77p5CqQCQQCODmn+vVcGthGFqsemH8mWhd/ERVrsLeyNSk4uaHQcQhzQ4DI88yM1wVYR8rdF4v8AT7myeckIx0OBABIIyImehCws73OnDRfdgNpqdGoKeJwo1HQWv1pVXaEHiw6HlkeaieyDvB4bynym+3dHZoNTKlPy58Pg9aVz6AIAgCAIAgCAIAgCAIDzTaS8TWtLoO5TBDZ0y9o+J9AF9DpaSoae8uuX8j4vxHU/iNS7cRwv7ZT7yt3aPEaNEDl3wvn9bXVapePCMkrLJqa/JciVkUaLFdl2tIDjnLZngJ1Xs0tLSjTU+W/2+RanTuzPH2xin+zad6N0jkevEg9FV3q4Twa8uyWEfL4P6sAEmCJy1HM+K01dKaop9ijlF4M7koNDQ4jM5zOUcgraajthuXLJTSZ0/ogJL2uecUZTAEclvCLpzvJkTipZiaLY5kYKgAByz0DuAJ4TwPNTV2WSllMRV7rqQl8AWdmEDN7YBn3QOI49/Vcep2UYPy/zK3/SYxlJ2l0K5ReA4OImDMaSAZ1XlOW2SfQ6HfhHXfNo7SoXNza1jRI+HIyfF0LbxCSq1PQsJL/fV2K0YtRtLls9l2BvwWqytJJL6cMfOpIAh3iPUFVjOMvh/c+m0VZ1KS3crDLKrHWEAQBAEAQBAEAQHBfts7KhUfxDcvvO3R6kLbT0/MqxicmureTp5z9v3eDxy/C5lMcC8kfw6lel4tqEqShHq7fofGUKUt15EIx6+baT5OqUTqplzmwASBLjAMDLU8sgtIXlHalwZqJ32W88FEiZMloHJpEk9cyu2lqnDT7Ha97JdkQrqRosFvNMjeIaXAuA0IHTjksaFVwms4LpXui42KxdqzFOJpGRGmfJfQy1Efy8MxjSk1k7LVYG02w0ZkAAA+seKpTqtvPBepTUY2XJrp7hh2siB06qZLeroQko4ZpvSwY8MGIO9HvAgiD5juXPltdkbTirYKNflmczAML+zbliJkYyZIHLoOi4NZSdO0UsLqTTalk7bJcIDQazAZEmKjqdRgdkIbEEjM6jPIq1LSXjZrPe/BMqij/6JC/7NSs1mO811R7MIMAOe0boBA5B2q3qSjSpSUrXtZe5RQc5xceL3Oj7KLWGWlzGumnVZxyIqM3gCPu48+K8uFHb64O8evdPs/uer4dWcazpyxc9cWh74QBAEAQBAEAQBAVvbyths7RzqN9JP0C9HwyO6s/kzxfHZ7dOl3kv2yeX7XunASTkch0IP/VU8Vj6Y27nh0LtsrzXLxLmzR33ZbGtJlxBJDYmG4DOMuzA0yAPxFdWmlsl/v1IcMGm0gB8MMgndEh7u44cpVpwSlZE7cFk2duxlUltWlhIjdJeH4YmXwcpMDQZLqo0adnujkzkrPHBcrpZUZSwFlPEPYDCcBae8CPlotoRfE8fI0jx6cmurUqNILm6nMjMgcAuyMack7Mwlvi1dGFrshIkNMgazJI5SrU6iTs2UnTlykZ4CWwRGWnJUk0mbwu4nn9/urOrdjm5pc0ho9k5+9Hcc1wax1p11DlYtj+ydOopXNm0G08Vg2gAabHDEfjg5gHg3XPoCoqa+SaUOn7l46eDu5dSEv2/n2pwL2saGgwGg6E8STmchy0XDXryqtX6HRCkocHVsXajTttnIOXasB7nODT6OK498ozXuzSjitGXufodegfRhAEAQBAEAQBAEBWNuxNOkOHaf8SvS8M+OT9jwvHv/rh/5f0eZ7VU/wBQSSJbUb4ziAjzWni0U6Sl7o8XR33NENYbnrVKYewAzoz3jBjLKPVeTDQ1J0/NisG861OM9rOZ9iqCoaZY7Hxbx7+ULNUajlsSd+xpujt3XwX3Zq5qdNjXlgNXIknewkfDy14fQL1aWm8pLcsmPmKaxwT1D3wMiW5Zz0XVLFmYc3SFovplJmGd6BEZlcc5x3dz19Po60oZ9Pv1M7DUq1HB72dnTAOR9ojmR+aU5Pa00NTTpRktr45OypuuMZNDdfPgtVlZ5ucE3tk7cWOJrp/+zktJK2ClMpW21YtokNMY6ga7gYguy8Wws9dNxopdydLGLqNlFYZ/qV4UnY72rGIdqqSfDL9iR2YaTaaAGpq0/R4Wc/VJJE/nj81/J+mF6B9AEAQBAEAQBAEAQEBtrSmzE/C5pPcThPzXd4dK1e3dM8jxuG7TX7NfYot6XU2rZ3s+IAtdrhcDke7gehK7tXSdeLg8Hzmnn5T3nNdF9U7O2lSqU3iuAKeENmZOEOB0IOszzXDDUKnCNGeJYVvt7G0qW6bnHglLxo46lPewvDXtEjJ4cWOmemDTqu2Fo1d74s0YWcobFzc+UrWKQ3jJnIanwWep1ML+k9LR+G1ZK8/Svc5qvavJMYAfxEfRUhCrX+J2R0TraTRZpx3T7/7+iYsVzU8IzzOZPvnpJ07lKSpPCOGrqquqXrlZdkd7LPhOMOJ4QTIjSFLnu9LRkk4+q5yWq3atIAymRpI4StoUfzJmMql242NdW0jBi0y9eqhQblY1U0o3PMNtLc51fASYYBAMgS7Mn1HkvK8Qqf8AyuPRJfU7NHTtT3dyEJjw/P8ArzXl3udKyzBrtVEn0JaZYvs8svaW6zDlUDvwS8z+EqsbOskWhFOtGPuv2yfoteie6EAQBAEAQBAEAQHJetk7Wk+n8TSPHh6wtKNTy6in2Zz6qj51GVPujzOyy10PMZwR3ZFfS1LSjePY+EheMrS7mq/nU3Fp3hWYf1bmQXCciIIIII4ELxtTsbTT9S69j3tDoak7uatF/uj4RWqjE92FunAuJGRmMgZBUwp1a9k3g6albSaL4FeX+6/Y6LJZXU3YoaW4Z44wepJM+AELaFCMcLP8/Y4K2uq1Vl2XZcEjTrYhI8irtbXZnKnuV0aaFYsMkzhnQ55810StNY6nMvS89D6+8nRABA75JJRUUndsOo2sIxoNLgZOuY5DuUTmoysi9OF1ngzqtMEHOOHPvWUZK5rKLUclB20uypj7VrZYGtBjMgydRrGYzC8zxGjOU/MSurWOzRTht2N5Ii5LirWp2404QQHPI3W6Trqeg6aLzaFCdWVo8dzpqVY01kuFs2foizvpUWDtIaO0dm92E4iSeE6ZfJe1W8LXkWhzbn5Hl/jpOpeXHYkvsduqatSsRlTbhb95+vk0f6l89pYtzcux7vh8HKq5voetr0D2AgCAIAgCAIAgCA02u0tpsL3uDWgZk6IDzG9bd29R7qILKbnDed8REZDhMSu+nOtVSpx6L9jyaun0umm9RU6vHz9kYUrBgGXtazqT4rtoaenTy8s8bWeIVtReKxHsuvzIvaq8Q2mQzdquiSNSBkZ8D6DkuPxGpHTRvF2m+LdupjppOo7SV0uSq2O/bTTiH4gBEPl0yZzMz010C8mnr6sFZO/zPQlSoy5X0J25drGudFZopmfaBOCOvEa9R3L06PicZrbVx7nPU0e13p5LRRtdOqC5pa4TBLSD5wu2nK69ErnNNJP1xsbw1rTI5ePgr3nJWYShFpo+u3hroeUKtrPJLs0aalYQYzJ05rWNNtpsxlUVrI+WWkS0OmCB5fkrVJJPb3Igm1u7GdS3OAy0M59VMaML5IlVklgi7wa5rSG+0R4lztAPNRq6rWnnKPNnYzjH1pd2ejbI3MLJZWUve9p55vdr5ZDwXzFGn5cEj7nS0fJpKPXqTS1OgIAgCAIAgCAIDCrUDWlzjAAJJOgA1QFK7GpeVXEZZZWHdHxRx6k+itwCz17mpGiaIaA3hzDuDp5q1KrKnNSic+q08NRSdOfUoNsoVKTjSLSHtMgiSHN6d6+ghUpzSnfD6PofGVNLWpydPa7rqk8nDtDs4+s0Pp06mID2cLoPOOq8fxGlGtHcpZjeyvydtChWj+R2fsVats5aW5voVR3sP5LwXSqdEdbo1Uvhf0I6vZCDvNI7wR81WzXJV3isnRc1sNmqF7GySIgmGkTnI+XVdVCu6T3rInecclhpbXz7dI5E+yRHrmvSj4pG1nD6M5ZaaV7qRJWG8W2lxwY2xEgjnPIxwK9HR62nWTssrucValKMs9SWFnDeAJGczw4Suhy3MqltXBxC1agAAHwz5rbyuG+hn5nRGDKmEjekDM/kpknJXsRFpPks2yt0Y3fpFQZa02n/AHx8vPkvL1te0fJj+v2PofCdDeX4iov/AB+/2LgvLPoggCAIAgCAIAgPj3ACSYA4nIICmbY3/SfT7Gk/HLhjLdMIzjFpmY05KyRFz5YrztbmNZZ7P2bAIGU5c8T4b6FMEnU27LbU9uoB0L/+LBCJpdCLHTT2eqAH/wAgg/utwieueandnJDTtjkrFvZXovwVXkT7LpJa4d/NepR02nqx3Rbft1R85qvEtbp57ZpLs7YZwW+8agbLXTnoc5WGv0qoUvMh0MqXjNaTs7fT/pGNvOfbZ+Ex6HIrxFq1+ZXO2PiqeJx+huZQslXJzcB5s3D+H2D6K6dGpxg1T0lfh7X9DktezLm50iKjTxG64feafmCQqS01S/pdznr6SrTysosFhZ2bAxrRhZqebuJ68V9RQ08KVNRXJ8/Oc5SbZ9Y6BLt5zjkOC6XzjCRWC/Vs0WiCcJOfGPQBTGTS3JEuObPksGzmy5J7SuIb7tM6nkXfkvP1evVtlJ/N/Y9zw/wmTfmV+Oi+/wBi6tELyD6Xg+oAgCAIAgCAxe8ASSABqTkAEBV7w2wBd2dkYa9TmAcA8s3eGXVWt3IORuzVqtRxWyuWt/y2Rl0j2R/qKXtwLC8boo2KtZKzGwxr3MqOcS4kVGwHEk8Dn4FRe5JdAVAPqAIDTarM2o3C9ocDwIlWhOUHeLszOrShVjtmroqt7bGAtd2Lon3Xaea66usdajKlU6rk8HUeB/moP9H9yn2q4K9Mw6k4dQJb5iQvnqelq1Kmy2e/CPKq6evSxOD/AEV/4OZtlaCMR7xofVe5p/AZvNV47L7nO6zWCQqV8MYdOHCF7L0VOcbWtbqjpoeJVtPw7rszY+sXtycRzjTNcilPSztNXR60qdHxKnvp+ma/3yfzJK6tna9QYgWsa4ZOO8SOYA/kt6uvorjJwUPB9TP4vT8+S1XNs3Ss+8N9/wAbtfAaD5rzdRrKlbDwuyPe0nhlHT5SvLuyZXIeiEAQBAEAQBAct53hToU3VKrsLR5k8ABxJ5ICnUbNabzOOoTRss7rOLxzPM9+Q4SrcEFvuy7KVBuGkwNHE6uPeeKq3ck7EByXpYW1qTqb9HDXkdQR3FAVq5L4dZn/AKNajAbkypww8ATy5HhodMptcXLI+8qY94KdrK7kaTfNPmp2MbkRd8bYUqAkq8KLkUlUsVC3fasweyF0LSZMnXIiv9rTuAWi0iKuu2cNb7UXu1aD3gFXWmtwzKUlLlI1f3lu17Nn4R+St5L7sqlBflX0N5+1Fzm4XNBadRGSo9KmaqtYkrN9oX6MxgAOCoMbR8MgFw8zPisI6fc2uxrKq0k+5O3X9p9N5AISWlaCr9y+XZeDazA5ui5JRcTeMro7VUsEAQBAEAQFI7D+0rY4u/8AVszi0DhUq+8e7h3d6twgXZrQBAEAaAaAKoNNe1tZqQrKLZF0RVov7gwSrqn3KOZyG0V6nRWskRds1Wi4DWEPJngeIPRVlJEq5A1WVLG8MrNxsPsuGkdD/wASimw43Ji7qQr+w5vdO95K+9IjazZeWxTKw3yka7REqVys2z7KGH2StlqzN6cia32Su4FXWrRR0GcVT7LKg4q/4tEeSzT/AHZP5qfxKI8lnNaNhW08nPk8hw7zwVZarGCY0Wzst2y4eKc5Na2AOmQ+QaO4KlGo0m+5epG+Cz7N/Z7SIDioqal8CFG56PdlgbRYGt0C4pScnc6kkjsVSQgCAIAgOW9bR2dGrU+Bj3fhaT9EBGbKWZtnsdIHIluN33n7x+YHgptdg02y+y44aY8VsoW5MpSvwYWe7XvMvJKOSSCiyVs11tbwWbmXSO1lEDgq3LGyFAIa+bEXGcIcOLTmD4K8WUkit17mDXYqOJh+EyW+B1HjKtYjcZi8rZT0z7xi+Sixa5mNq7S32qdM/ib9VG0XOihtc4+1TaO4k/OFFkSZVb5L/dJ+6P5FSiGR9rtLyMqZ8Z+RKurlcIjBYarj7H5eS0jGKy2Ucmzts1w1ajgX6KXUSRVQbZeLusvZtAXNJ3N0rHWqlggCAIAgCA4b8oY7PWYNXU3gd5aUBUKN4urWeg1uuBrXdHNGB3qCuiCSyYyfQtF13UGNE6rOc7l4wsiUa2FmXPqAIAgCA01Xsb7RA7yAmRg46lvo9/c0lWSkVujQb0Z7tM+MNU7WLoxN7R7jB3un5NU7Cbkbbtq8GRY13dJUWsQc1LbOkTnSI8x8gVP6glbHf1B+gz5AtJ8pB9EsxhEnSt9KYxBp5OBYfDFEqjTJTR3KCQgCAIAgCAIDCroUB5/RYLNaji/ZOdI5NJ1C24Rna5fbPaWvEtIKysXRuUEnxzgNckBoNsbwl33Ri9RkpswYOrPOjWsHN5k+Q/NMEXNUYtajndG7rfP+anJBx2utTp+6yeZOI/14qcghrXernZA5futy81bPRDBHucSc58XNH1S0uxG5dzOnQni0d7x9E2y7DdE2uuZ79DTP8f8AJVsybo0VdnavBoPc9v1KjIwcFe66rfapujq2R5tUgwo2x7BDXEDlOJvi05JcI7rDtE+kctOIHs/gOQ8ITkFyue/GVwMwCfInWOh6fNVaJuSygkIAgCAIAUBE3rdDaoOUq8ZdGVsVa07OVmGaTnDoHFp+cFSwaqb7XTMPdVjrijzCgHdTvRwzcBPVsn1BKmzIbSPtXaF+jQ89wgequqbZG9HDaLztBzFPxcS5XVNdWVc32OKo62v4kDkMh6K2ymijlNmLLmtTuJVt9NFdszop7LWk6uKebFE+WzezY+rxcq+cifLZ9dsdV+JPOQ8tmP8A+ctDdHnzTzIvoNjPgsNrb7xTdAbZI6GVrS3WVHpJvIxr2trv21MHrEO/EM1V00SptHDaLop1M6T4PwvzHg4ZjxBVHTaLqaIpr6lCoQQQcpHOMwQe/MEKqZZnpOzN8i0Up99uTvofGPMFUaJRMqCQgCAIAgCA+EID46mDqEFjSbGz4QpuyLI+ixs+EJdk2Pv6M3kEuyLIyFBvJLskywBQDKEAQHwhAfEB8LRyQGDqDTwUpixxWq6GPGispsq4Irt4bOObmwreNRdTJwIO8WOLcFQZj2TyP5KZQUlghSa5NGyF4GjaWg6P3HDqfZ/1BvmVzmyPU6VSVVosbVACAIAgCAIAgCAIAgCAIAgCAIAgEID5CAQgMXCUBEXtdjXg5LWE2jOcVY8xvikaNcxqId4jMf7Qpk7ywI8HqF12rE0EKJKxKZLMKyLmSAIAgCAIAgCAIAgCAIAgCAIAgCAIAgPhCA5rbVaxjnvMNaCSeQClENHjd5Wo1qj6h94kgcmwQ0eUK8eSC+7KV8TAtaiMoO5baWi52bmxQAgCAIAgCAIAgCAIAgCAIAgCAIAgCAjL0v6z0Ae0qCR7o3neQ08UB51tLtQ+1bgGCkDOHi4jQu/L5qyRFyFqsLWTx08TlHktacbyM5ysi+7E2ZwpglXrSu8FaSLmwLlNzJAEAQBAEAQBAEAQBAEAQGuvXaxpc9wa0alxDQO8lAaLvvKlXDjSeHhpgkTrrx1HUZIDqe4ASTA5nRAQtu2rstP/ABMZ5U9/1GXqlgV63bdvOVGkGjm84j+ER8yrWIuV233zaKv7Ss6PhBwt8mwD4qbC5y2W7XPzAy4ucYH9dytYhnV/Z7W705DV2gy5T81O3sRc7Lnus2qo0xFJmmWp4la4pxzyZfG/Y9HsVkFNoAC5pSubpWOtVJCAIAgCAIAgCA5rXb6dMTUqNb95wHorwpzn8KuUlUhH4nYg7ZttZmZNx1D+62B5uhdcPD60ucHPLWU1xkhLRt3UJ3abWN6y90eg9CuqHhsV8Tuc09bP8qt+5GWbbaqy04qjy6mDh7MNzc0+05oHEZEc9F59ZQi2li31OujuaTd23ydN8faE8z2WCizg5+9UPc07rT03lzpo6MlLt20/aOlzn1ncCZgd06eAU3FiWuW+LRSl1MiniEHLEY4a5Zd3EpYk22m0VKpmrUc/7xJHgNAr2KmFKjOglTYg6m3c46w3v/JTawudBsjKYl0A/va+DfzhARlsv+mDhZNR3DkPAZfNaxpSeeDKVSK9ySuS4q1rcH1icA0bwHgrOUaawQlKfJ6Vd9gbSaGtEQuSUm3dnRFWR1qpIQBAEAQBARV8X/Ss5DXkl5GINGuEGJW1GjKq7Iyq1VTV2Vy2bcuz7OmAObjP5Qu6Ph8V8cvocb1c5fCvqVu8tqa1Sf1r/usOAHxH811Q0iirxh9TN1JSxOX0OCzVO0dhzc7kDLp1zJ/ktnOFONt6xyU8pyeIkgLnIGJ89GsiSer3ENHhK5562y9P1eF9OS0aF3Zv9Fn/AIZspOAhuCk7SG/rKsHQ9och/DC8rU6/0NOW5+2F9PuztpadKWFZd3yRFa5IeS55PvEkiCBMhx46jjOXVcsGmlJnS2+CCtb6NdlRtIRUacbRpiZk10Dnof6E6Ru8JFHJRzJnZs7s0RFSs4MB0HtPPc0fmtHTceSkarl8Kx3eP+lyo2drRuUwP36u8fBgyHqpirZDTfL/AKMmXaDvGTzJ3Wqzd3dllhWR9faqbMm7x5MyH4j9Ao5dkCEvTaMskMAaemvi7VbQoOXJlKqkVxtOvanRmROnBdCUKZhunM9E2S2GayHVBmuarXvhG1Ol3PQaFAMENEBcjdzpSsbFBIQBAEAQBAVParaF1Gu2i0mTTxQIlzi6Gtk6eyVKV1jki9uTV29Ws0PFJjBGeJ2N8t4aRzyKhOzTTJaummii31dD2Vfbc5rs2DKQ0k5acDI8F3Q1c4x3bvmks/q+pz+Sm7W/W5vui5iHgvpO1kk5bvGC6Zy4QuOp4lFO8nl+/wDRv+FurJYLwbLZ2NB7OmAYG80E4m5jenxBhTHUxvds5a1GdsEFeFqNV2QMDTKV5+q1PmOy4OvTafykaW2F+RIAI4cSMpAHPvWFOlKphL9exvKaiZ3rZHGi81KTn02tJIBILwBBBIMgRrERHFdVJ0ac9jld+3BjJTlG/BXLLtAJFNtGnRs5O/TpNBc4c3PIkxkfBdywZbUWksp09XNAOYw7z3NOhVt3Uk107U5/7Gn/ABuzjxO6Pmou+EDjtzg3OrULzyBMeZ+gC1hSb5M5VEuCAtd5l26wQOi6Y00kc8pNnRc+zb6zgXAwk6iiIwuz0y4dnGUQMhK4p1XI64U0iwNELE0PqAIAgCAIAgCA8i29qE3jUyjC2mGk8RhBy6SXBIytK4cdyaJzZe9aZa1pFSo+G4pl4DoBEAZ8ST46qalF7XUUla/HWz6kKeVGxNVGVYcGAUi/NuOAAcsQ0dGWarRdNT9V2mJpuPpwyp33YWnOraXVHT7FIScuALjn4AaKNdQlTtUpU1FPuW09SMvTOV37EpctqOAMcHsYIDXVBvkBuRmJ+sAdV5rlj1NN9bG8o5ur2JKm+l2gDnOMmMsm59eRPcqKcV8PP7FXdk2yyMaIAA68VWpVlUVpy+30Kxio8Ii73t1CjPaPa3pqT/CJJCxVKU36Ea7sZPKLwsuKsRQdhouO6XDBE8MzJ6aL3KUpbFv5OeSV8Fp2fbTZTDarm1SycGpEE+zyMaiZGa1grspJpIXrfbjus06ZBdkKaRzSnchW2J9U5rbcolLXLJcmy+YJCwqVTSFMvd33c2mMguSUrnRGNjvVSwQBAEAQBAEAQGNQoDzr7RaIcBUAJe2G5AOJaXA6HORBiM81rt9Lssmd/UrshdlLxdTqtaHdmyqZe6J3gN3I8zI/j6LBOKdpK6ePqatNrDt1L3Vt9KoIY5z3yCDmSHDTdAyn6qrjOLcZKzCknlEPfVrtWbbPSa1pAOMNawDnicZzDgdBOi0r1KX4dyqty6W7e5WEZ+YlBJe5F2e66uIVa1cANEyScByOWN+oMxuheSt01aFOyfV4OySSzKWfYzvC9cNNz6NnqWgM1fBbR0JkHV4nLKMyNZWyoRi0mr3+hRepPNv7Ipv2h1TTPbM3id1oJDQ3rBE+MrWFKLm/SvmVlZRTvkhby2gfaMD3FtMNkNFNrRInUkjv0AXbCm7HPKdiPbeNFhlxL3Zni+OeZWlorllPU+DrsO0pqT2VPC0RvHiTwAUN3xEsljJablsJqROa6nLarM50tzLvdtxgAZLmlUNowJ2jQDRksm2zSxuUEhAEAQBAEAQBAEBrqDJSgUPbOiS0rqpHPM88pwZpycWoHERpBAjmBxXFOLhJxOqLUlc9oueg4UgSAwENJa1obmQCXEgmZz5KJLck5c9SFh+xEbUXhQs1Nr61Q02F7gCyn2tR1Q57pILW5DUjxWlJNpxiuSs3bLZSq23FEZ0LNjdr2tqear554JIB7iuqGik+cGMtQuhwWzay02ghtWoezmS1owNMZgEDUTGq0raaFGGeSlOq5ywV69W02kPdMucAARIkngDlHGYXkxrpzUaavy37HoSovbum/kYPs7ywhjZJykxA6ycgujdNr2Mdsbnyls+5oDnPAz0bmZ8f5qlsXLPsSNz2IYsLRlJJ7zqu2jS2+p/oclWd/Sj1zZexANGSpVZemi2MGS5zYyQBAEAQBAEAQBAEAQHwhAQd9WDGCtacrGc4nml+3aaDu2ABDCCWmSDmMsjx0n0K2dLzmknkzVXyk7o27SbaVnsPY1ezaxrQ/BBDg4AEtdmQGvIbl8QW8NNTp/HkxlXnP4cFYsG0Qq2WvQrMe/HDmOcTk8OHvHPSD4EcV0xg5NOCMZS28kd+kBgywsHPj+J0lbKmou82Yuq54ijZdVcV3FrCZyl5BjMwc+a8PxSu23L6JHreH0Ukl9WYX9YGPqDtKsMYIaxol/Xu0A04dVyaDTVNm5Ry+51ayvHfa+EbG290BtNpgZS7U9SBxXpx0bXxyOCWp/8AyjqsF0vqOl0n5eC2UKcOEYuc5PJedn9nYIJCyqVTSFM9Du2y4QFyTlc6YokAqFggCAIAgCAIAgCAIAgCAwqMlSmCGvS6GVGlrhIIgjmFpGo08GcoX5PEr+sj6DqjMJL8RbhaIbGvgIjXmvS8+hFXZw+VWk2RrLstDxJIpN6DG78h5qj1k3imi60sI5mzT/Z9Nh9h1R3xVDI8GjJU8qpP45fQv5kI/CjeO0dlMDk3dHorwoU4Ztkq6s5K1ztsNxl3BaOaRntZarp2W0kLCVU1jTLrdWz7WxkuedRm8aZYrNYw1YN3NEjrAVSx9QBAEAQBAEAQBAEAQBAEAQGDmoCGvC46L39o6m1z4iSJ00y0nqrK1yruQ943IHcFvGZlKFyu2nZiTotlVwZOmbLHsvnojqkqmWW7rga3gsJVWaqmTtnsAbwWTlc0sdjGQqFjYgCAIAgCAIAgCAIAgCAIAgCAID4UBiQgOao0K5FjQ6mOSXINlGmOShsk62NUNhGYUEn1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97" y="3327157"/>
            <a:ext cx="660207" cy="55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" name="Шестиугольник 7167"/>
          <p:cNvSpPr/>
          <p:nvPr/>
        </p:nvSpPr>
        <p:spPr>
          <a:xfrm>
            <a:off x="6977681" y="1747122"/>
            <a:ext cx="720080" cy="648072"/>
          </a:xfrm>
          <a:prstGeom prst="hexagon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бъект 2"/>
          <p:cNvSpPr>
            <a:spLocks noGrp="1"/>
          </p:cNvSpPr>
          <p:nvPr>
            <p:ph idx="1"/>
          </p:nvPr>
        </p:nvSpPr>
        <p:spPr>
          <a:xfrm>
            <a:off x="339189" y="2214899"/>
            <a:ext cx="4817331" cy="29422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себе.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Достижения. </a:t>
            </a:r>
            <a:endParaRPr lang="ru-RU" sz="2800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Ссылки на работы.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Фотогалерея.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Видеоканал.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обратной связи. </a:t>
            </a:r>
            <a:endParaRPr lang="ru-RU" sz="2800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68" y="4141412"/>
            <a:ext cx="261559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hlinkClick r:id="rId21"/>
          </p:cNvPr>
          <p:cNvSpPr/>
          <p:nvPr/>
        </p:nvSpPr>
        <p:spPr>
          <a:xfrm>
            <a:off x="755576" y="5085184"/>
            <a:ext cx="3168352" cy="50241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 карта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2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62" y="2305401"/>
            <a:ext cx="699806" cy="105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2.gstatic.com/images?q=tbn:ANd9GcQR8rKPMlCNlQM59N_aVUOOgrJhvzdn8vCTV9dPBfVSP-C3iNDw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5356" y="756777"/>
            <a:ext cx="953219" cy="8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encrypted-tbn0.gstatic.com/images?q=tbn:ANd9GcQUkNOb1izvg0T2rFGX5IPpSar8nxaYiJg1-9ES_o2f6Z8QKk_McR8Ewcx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2550435"/>
            <a:ext cx="659385" cy="6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79" y="756777"/>
            <a:ext cx="694863" cy="69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39" y="326498"/>
            <a:ext cx="691393" cy="57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929" y="1532469"/>
            <a:ext cx="4599427" cy="36004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atin typeface="Book Antiqua" panose="02040602050305030304" pitchFamily="18" charset="0"/>
              </a:rPr>
              <a:t>Где разместить электронное портфолио?</a:t>
            </a:r>
            <a:r>
              <a:rPr lang="ru-RU" sz="4000" b="1" dirty="0">
                <a:latin typeface="Book Antiqua" panose="02040602050305030304" pitchFamily="18" charset="0"/>
              </a:rPr>
              <a:t/>
            </a:r>
            <a:br>
              <a:rPr lang="ru-RU" sz="4000" b="1" dirty="0">
                <a:latin typeface="Book Antiqua" panose="02040602050305030304" pitchFamily="18" charset="0"/>
              </a:rPr>
            </a:br>
            <a:endParaRPr lang="ru-RU" sz="4000" b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38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6392405" y="462990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37" y="770892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7630">
            <a:off x="5662374" y="107127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900igr.net/data/tsvet-i-forma/Figury-6.files/0005-010-Ravnostoronnij-treugolnik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5678230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8244">
            <a:off x="7129862" y="1712181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900igr.net/data/tsvet-i-forma/Figury-6.files/0005-010-Ravnostoronnij-treugolnik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22" y="2037913"/>
            <a:ext cx="1491656" cy="12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10050" y="2214899"/>
            <a:ext cx="1333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1" action="ppaction://hlinksldjump"/>
              </a:rPr>
              <a:t>Что такое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8472" y="1556094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4" action="ppaction://hlinksldjump"/>
              </a:rPr>
              <a:t>Зачем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7498" y="882767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5" action="ppaction://hlinksldjump"/>
              </a:rPr>
              <a:t>Структура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4185" y="135673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6" action="ppaction://hlinksldjump"/>
              </a:rPr>
              <a:t>Где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6" action="ppaction://hlinksldjump"/>
              </a:rPr>
              <a:t>разместить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4623" y="2244757"/>
            <a:ext cx="955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7" action="ppaction://hlinksldjump"/>
              </a:rPr>
              <a:t>Сервисы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7564" y="272623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hlinkClick r:id="rId18" action="ppaction://hlinksldjump"/>
              </a:rPr>
              <a:t>Итоги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181" name="Picture 13" descr="http://pngicon.ru/data/media/3/2_6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59" y="2939201"/>
            <a:ext cx="446391" cy="4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5" descr="data:image/jpeg;base64,/9j/4AAQSkZJRgABAQAAAQABAAD/2wCEAAkGBxQTEhUUExQWFhUXFxgaGBcYFxoVFRcUFhgXFxcaGBcZHCgiHSAlHRQVITEhJSkrLi4uFx8zODQsNygtLisBCgoKDg0OGxAQGy8kICQsLCwsLSwsLCwsLCwsLCwsLCwsLCwsLCwsLCwsLCwsLCwsLCwsLCwsLCwsLCwsLCwsLP/AABEIARMAtwMBEQACEQEDEQH/xAAcAAEAAgMBAQEAAAAAAAAAAAAABQYCAwQHAQj/xABDEAABAwEFBQUFBAcIAwEAAAABAAIRAwQFEiExBiJBUWETcYGRoTJCUrHBB3KS0RQjM2KC4fAVF0NTorLC0iQ08Rb/xAAaAQEAAwEBAQAAAAAAAAAAAAAAAQIDBAUG/8QAMxEAAgEDAwIEBAcBAAIDAAAAAAECAxEhBBIxQVEFEyJhMnGR0RRCgaGxwfDhcvEjM1L/2gAMAwEAAhEDEQA/APcUAQBAEAQBAEAQBAEAQBAc9qt1OmJqPawfvODfmqyko8sznVhD4mkRNfbGxt/xgfutc75BU86HR3+WTll4lpo/m+hpbtxY/wDNI72P/wCqr+Ihe39FV4ppW/i/ZnfZNo7LUyZXpk8i7CfJ0K6qwfU3hrKE3aMkSgMrQ6E7n1CQgCAIAgCAIAgCAIAgCAIAgCAICOve+KVnbNR2fBozce4fVbUaE6r9P16HJqtbS00bzeei6sptu2mrV5ax7aAOgBmq7hAPDwhdE9LTv5UZ+rq/sj52t4vWq/B6V+7/AFI2ncjyTJa951Lzid5ldFHR6Smryjufd5POlCpN3bz7nTRskuEvaCBq0AAEfPguq0IK8YWIjHOWfLXdTa5IMAtBJc1rRJPA5Zrk1GnjO11a5qvVdIgrXs2W+zUBykA5fOB4Lll4fSta+f0Iu+popXlarEW4Kj2g+77VM88pLfrmvPq6aVH4WdlDUVafwS/Qumzn2jU6hDLS0U3fGP2ZPXi31HcqRrNfEe1p/E1LFVW9+n/C9seCAQZB0IzBC6D1E08oyQkIAgCAIAgCAIAgCAIAgCAgtob+FHcYQapHHRg5n6Bdml0jq+p/D/J5XiPiMdOtkfj/AI92eX3tXc95LnlzjmSTz09PJZeKVbTVKPC6f7k+UlOU25Sd2+p13JVYxrnlpc4RnwHLvlW0W2NOVR8/7gKyySdK2PzxSMX16+S9OdSOMWwE5rk4rTbCwQA2M4y3oMwZ0jouStrZXuse39k2tgzu21ksIDsJkSI9e5dNCt+Ij6uUNrjwdVmZD8JIMjMDjPeuqTvC7IjBqVuSFva1sIdZ6jTuuMPnCGGNYjMZ6LytXXo1JeWlb+DeleN7lYqMgkEg9QZBjkQvJqwa4NyzbG7ZVLK5tNxL6JObeLOrJ/28e9Vhvi7I79Jq5UMSzH+PkeyWO1Mqsa9jg5rhII0IXQndXR9DCakty4ZuUlggCAIAgCAIAgCAIAgIvaG9RZ6WIZvOTBzcfoNV06Wh51S3TqcWv1i01Ld1eF8zzW22ksa6o8y9x45lxOvcvX1OphQp2S44PjbObc5O7fJCM3iSSJ1z4nkvl41JSm5SYsdljrs98Za5c8siOWS2jWUr711v/AjbqdlauTvQMMieOZOkGeYC7Wmts1ZrF/8AewblI2XpTGBp4znz5fULTxG8kmu/7Gm1JXRwWB36wdco71yaWo4VFYta+CZNHC6QZ4ZaAr31U3Rs0Zuntlgi77p5CqQCQQCODmn+vVcGthGFqsemH8mWhd/ERVrsLeyNSk4uaHQcQhzQ4DI88yM1wVYR8rdF4v8AT7myeckIx0OBABIIyImehCws73OnDRfdgNpqdGoKeJwo1HQWv1pVXaEHiw6HlkeaieyDvB4bynym+3dHZoNTKlPy58Pg9aVz6AIAgCAIAgCAIAgCAIDzTaS8TWtLoO5TBDZ0y9o+J9AF9DpaSoae8uuX8j4vxHU/iNS7cRwv7ZT7yt3aPEaNEDl3wvn9bXVapePCMkrLJqa/JciVkUaLFdl2tIDjnLZngJ1Xs0tLSjTU+W/2+RanTuzPH2xin+zad6N0jkevEg9FV3q4Twa8uyWEfL4P6sAEmCJy1HM+K01dKaop9ijlF4M7koNDQ4jM5zOUcgraajthuXLJTSZ0/ogJL2uecUZTAEclvCLpzvJkTipZiaLY5kYKgAByz0DuAJ4TwPNTV2WSllMRV7rqQl8AWdmEDN7YBn3QOI49/Vcep2UYPy/zK3/SYxlJ2l0K5ReA4OImDMaSAZ1XlOW2SfQ6HfhHXfNo7SoXNza1jRI+HIyfF0LbxCSq1PQsJL/fV2K0YtRtLls9l2BvwWqytJJL6cMfOpIAh3iPUFVjOMvh/c+m0VZ1KS3crDLKrHWEAQBAEAQBAEAQHBfts7KhUfxDcvvO3R6kLbT0/MqxicmureTp5z9v3eDxy/C5lMcC8kfw6lel4tqEqShHq7fofGUKUt15EIx6+baT5OqUTqplzmwASBLjAMDLU8sgtIXlHalwZqJ32W88FEiZMloHJpEk9cyu2lqnDT7Ha97JdkQrqRosFvNMjeIaXAuA0IHTjksaFVwms4LpXui42KxdqzFOJpGRGmfJfQy1Efy8MxjSk1k7LVYG02w0ZkAAA+seKpTqtvPBepTUY2XJrp7hh2siB06qZLeroQko4ZpvSwY8MGIO9HvAgiD5juXPltdkbTirYKNflmczAML+zbliJkYyZIHLoOi4NZSdO0UsLqTTalk7bJcIDQazAZEmKjqdRgdkIbEEjM6jPIq1LSXjZrPe/BMqij/6JC/7NSs1mO811R7MIMAOe0boBA5B2q3qSjSpSUrXtZe5RQc5xceL3Oj7KLWGWlzGumnVZxyIqM3gCPu48+K8uFHb64O8evdPs/uer4dWcazpyxc9cWh74QBAEAQBAEAQBAVvbyths7RzqN9JP0C9HwyO6s/kzxfHZ7dOl3kv2yeX7XunASTkch0IP/VU8Vj6Y27nh0LtsrzXLxLmzR33ZbGtJlxBJDYmG4DOMuzA0yAPxFdWmlsl/v1IcMGm0gB8MMgndEh7u44cpVpwSlZE7cFk2duxlUltWlhIjdJeH4YmXwcpMDQZLqo0adnujkzkrPHBcrpZUZSwFlPEPYDCcBae8CPlotoRfE8fI0jx6cmurUqNILm6nMjMgcAuyMack7Mwlvi1dGFrshIkNMgazJI5SrU6iTs2UnTlykZ4CWwRGWnJUk0mbwu4nn9/urOrdjm5pc0ho9k5+9Hcc1wax1p11DlYtj+ydOopXNm0G08Vg2gAabHDEfjg5gHg3XPoCoqa+SaUOn7l46eDu5dSEv2/n2pwL2saGgwGg6E8STmchy0XDXryqtX6HRCkocHVsXajTttnIOXasB7nODT6OK498ozXuzSjitGXufodegfRhAEAQBAEAQBAEBWNuxNOkOHaf8SvS8M+OT9jwvHv/rh/5f0eZ7VU/wBQSSJbUb4ziAjzWni0U6Sl7o8XR33NENYbnrVKYewAzoz3jBjLKPVeTDQ1J0/NisG861OM9rOZ9iqCoaZY7Hxbx7+ULNUajlsSd+xpujt3XwX3Zq5qdNjXlgNXIknewkfDy14fQL1aWm8pLcsmPmKaxwT1D3wMiW5Zz0XVLFmYc3SFovplJmGd6BEZlcc5x3dz19Po60oZ9Pv1M7DUq1HB72dnTAOR9ojmR+aU5Pa00NTTpRktr45OypuuMZNDdfPgtVlZ5ucE3tk7cWOJrp/+zktJK2ClMpW21YtokNMY6ga7gYguy8Wws9dNxopdydLGLqNlFYZ/qV4UnY72rGIdqqSfDL9iR2YaTaaAGpq0/R4Wc/VJJE/nj81/J+mF6B9AEAQBAEAQBAEAQEBtrSmzE/C5pPcThPzXd4dK1e3dM8jxuG7TX7NfYot6XU2rZ3s+IAtdrhcDke7gehK7tXSdeLg8Hzmnn5T3nNdF9U7O2lSqU3iuAKeENmZOEOB0IOszzXDDUKnCNGeJYVvt7G0qW6bnHglLxo46lPewvDXtEjJ4cWOmemDTqu2Fo1d74s0YWcobFzc+UrWKQ3jJnIanwWep1ML+k9LR+G1ZK8/Svc5qvavJMYAfxEfRUhCrX+J2R0TraTRZpx3T7/7+iYsVzU8IzzOZPvnpJ07lKSpPCOGrqquqXrlZdkd7LPhOMOJ4QTIjSFLnu9LRkk4+q5yWq3atIAymRpI4StoUfzJmMql242NdW0jBi0y9eqhQblY1U0o3PMNtLc51fASYYBAMgS7Mn1HkvK8Qqf8AyuPRJfU7NHTtT3dyEJjw/P8ArzXl3udKyzBrtVEn0JaZYvs8svaW6zDlUDvwS8z+EqsbOskWhFOtGPuv2yfoteie6EAQBAEAQBAEAQHJetk7Wk+n8TSPHh6wtKNTy6in2Zz6qj51GVPujzOyy10PMZwR3ZFfS1LSjePY+EheMrS7mq/nU3Fp3hWYf1bmQXCciIIIII4ELxtTsbTT9S69j3tDoak7uatF/uj4RWqjE92FunAuJGRmMgZBUwp1a9k3g6albSaL4FeX+6/Y6LJZXU3YoaW4Z44wepJM+AELaFCMcLP8/Y4K2uq1Vl2XZcEjTrYhI8irtbXZnKnuV0aaFYsMkzhnQ55810StNY6nMvS89D6+8nRABA75JJRUUndsOo2sIxoNLgZOuY5DuUTmoysi9OF1ngzqtMEHOOHPvWUZK5rKLUclB20uypj7VrZYGtBjMgydRrGYzC8zxGjOU/MSurWOzRTht2N5Ii5LirWp2404QQHPI3W6Trqeg6aLzaFCdWVo8dzpqVY01kuFs2foizvpUWDtIaO0dm92E4iSeE6ZfJe1W8LXkWhzbn5Hl/jpOpeXHYkvsduqatSsRlTbhb95+vk0f6l89pYtzcux7vh8HKq5voetr0D2AgCAIAgCAIAgCA02u0tpsL3uDWgZk6IDzG9bd29R7qILKbnDed8REZDhMSu+nOtVSpx6L9jyaun0umm9RU6vHz9kYUrBgGXtazqT4rtoaenTy8s8bWeIVtReKxHsuvzIvaq8Q2mQzdquiSNSBkZ8D6DkuPxGpHTRvF2m+LdupjppOo7SV0uSq2O/bTTiH4gBEPl0yZzMz010C8mnr6sFZO/zPQlSoy5X0J25drGudFZopmfaBOCOvEa9R3L06PicZrbVx7nPU0e13p5LRRtdOqC5pa4TBLSD5wu2nK69ErnNNJP1xsbw1rTI5ePgr3nJWYShFpo+u3hroeUKtrPJLs0aalYQYzJ05rWNNtpsxlUVrI+WWkS0OmCB5fkrVJJPb3Igm1u7GdS3OAy0M59VMaML5IlVklgi7wa5rSG+0R4lztAPNRq6rWnnKPNnYzjH1pd2ejbI3MLJZWUve9p55vdr5ZDwXzFGn5cEj7nS0fJpKPXqTS1OgIAgCAIAgCAIDCrUDWlzjAAJJOgA1QFK7GpeVXEZZZWHdHxRx6k+itwCz17mpGiaIaA3hzDuDp5q1KrKnNSic+q08NRSdOfUoNsoVKTjSLSHtMgiSHN6d6+ghUpzSnfD6PofGVNLWpydPa7rqk8nDtDs4+s0Pp06mID2cLoPOOq8fxGlGtHcpZjeyvydtChWj+R2fsVats5aW5voVR3sP5LwXSqdEdbo1Uvhf0I6vZCDvNI7wR81WzXJV3isnRc1sNmqF7GySIgmGkTnI+XVdVCu6T3rInecclhpbXz7dI5E+yRHrmvSj4pG1nD6M5ZaaV7qRJWG8W2lxwY2xEgjnPIxwK9HR62nWTssrucValKMs9SWFnDeAJGczw4Suhy3MqltXBxC1agAAHwz5rbyuG+hn5nRGDKmEjekDM/kpknJXsRFpPks2yt0Y3fpFQZa02n/AHx8vPkvL1te0fJj+v2PofCdDeX4iov/AB+/2LgvLPoggCAIAgCAIAgPj3ACSYA4nIICmbY3/SfT7Gk/HLhjLdMIzjFpmY05KyRFz5YrztbmNZZ7P2bAIGU5c8T4b6FMEnU27LbU9uoB0L/+LBCJpdCLHTT2eqAH/wAgg/utwieueandnJDTtjkrFvZXovwVXkT7LpJa4d/NepR02nqx3Rbft1R85qvEtbp57ZpLs7YZwW+8agbLXTnoc5WGv0qoUvMh0MqXjNaTs7fT/pGNvOfbZ+Ex6HIrxFq1+ZXO2PiqeJx+huZQslXJzcB5s3D+H2D6K6dGpxg1T0lfh7X9DktezLm50iKjTxG64feafmCQqS01S/pdznr6SrTysosFhZ2bAxrRhZqebuJ68V9RQ08KVNRXJ8/Oc5SbZ9Y6BLt5zjkOC6XzjCRWC/Vs0WiCcJOfGPQBTGTS3JEuObPksGzmy5J7SuIb7tM6nkXfkvP1evVtlJ/N/Y9zw/wmTfmV+Oi+/wBi6tELyD6Xg+oAgCAIAgCAxe8ASSABqTkAEBV7w2wBd2dkYa9TmAcA8s3eGXVWt3IORuzVqtRxWyuWt/y2Rl0j2R/qKXtwLC8boo2KtZKzGwxr3MqOcS4kVGwHEk8Dn4FRe5JdAVAPqAIDTarM2o3C9ocDwIlWhOUHeLszOrShVjtmroqt7bGAtd2Lon3Xaea66usdajKlU6rk8HUeB/moP9H9yn2q4K9Mw6k4dQJb5iQvnqelq1Kmy2e/CPKq6evSxOD/AEV/4OZtlaCMR7xofVe5p/AZvNV47L7nO6zWCQqV8MYdOHCF7L0VOcbWtbqjpoeJVtPw7rszY+sXtycRzjTNcilPSztNXR60qdHxKnvp+ma/3yfzJK6tna9QYgWsa4ZOO8SOYA/kt6uvorjJwUPB9TP4vT8+S1XNs3Ss+8N9/wAbtfAaD5rzdRrKlbDwuyPe0nhlHT5SvLuyZXIeiEAQBAEAQBAct53hToU3VKrsLR5k8ABxJ5ICnUbNabzOOoTRss7rOLxzPM9+Q4SrcEFvuy7KVBuGkwNHE6uPeeKq3ck7EByXpYW1qTqb9HDXkdQR3FAVq5L4dZn/AKNajAbkypww8ATy5HhodMptcXLI+8qY94KdrK7kaTfNPmp2MbkRd8bYUqAkq8KLkUlUsVC3fasweyF0LSZMnXIiv9rTuAWi0iKuu2cNb7UXu1aD3gFXWmtwzKUlLlI1f3lu17Nn4R+St5L7sqlBflX0N5+1Fzm4XNBadRGSo9KmaqtYkrN9oX6MxgAOCoMbR8MgFw8zPisI6fc2uxrKq0k+5O3X9p9N5AISWlaCr9y+XZeDazA5ui5JRcTeMro7VUsEAQBAEAQFI7D+0rY4u/8AVszi0DhUq+8e7h3d6twgXZrQBAEAaAaAKoNNe1tZqQrKLZF0RVov7gwSrqn3KOZyG0V6nRWskRds1Wi4DWEPJngeIPRVlJEq5A1WVLG8MrNxsPsuGkdD/wASimw43Ji7qQr+w5vdO95K+9IjazZeWxTKw3yka7REqVys2z7KGH2StlqzN6cia32Su4FXWrRR0GcVT7LKg4q/4tEeSzT/AHZP5qfxKI8lnNaNhW08nPk8hw7zwVZarGCY0Wzst2y4eKc5Na2AOmQ+QaO4KlGo0m+5epG+Cz7N/Z7SIDioqal8CFG56PdlgbRYGt0C4pScnc6kkjsVSQgCAIAgOW9bR2dGrU+Bj3fhaT9EBGbKWZtnsdIHIluN33n7x+YHgptdg02y+y44aY8VsoW5MpSvwYWe7XvMvJKOSSCiyVs11tbwWbmXSO1lEDgq3LGyFAIa+bEXGcIcOLTmD4K8WUkit17mDXYqOJh+EyW+B1HjKtYjcZi8rZT0z7xi+Sixa5mNq7S32qdM/ib9VG0XOihtc4+1TaO4k/OFFkSZVb5L/dJ+6P5FSiGR9rtLyMqZ8Z+RKurlcIjBYarj7H5eS0jGKy2Ucmzts1w1ajgX6KXUSRVQbZeLusvZtAXNJ3N0rHWqlggCAIAgCA4b8oY7PWYNXU3gd5aUBUKN4urWeg1uuBrXdHNGB3qCuiCSyYyfQtF13UGNE6rOc7l4wsiUa2FmXPqAIAgCA01Xsb7RA7yAmRg46lvo9/c0lWSkVujQb0Z7tM+MNU7WLoxN7R7jB3un5NU7Cbkbbtq8GRY13dJUWsQc1LbOkTnSI8x8gVP6glbHf1B+gz5AtJ8pB9EsxhEnSt9KYxBp5OBYfDFEqjTJTR3KCQgCAIAgCAIDCroUB5/RYLNaji/ZOdI5NJ1C24Rna5fbPaWvEtIKysXRuUEnxzgNckBoNsbwl33Ri9RkpswYOrPOjWsHN5k+Q/NMEXNUYtajndG7rfP+anJBx2utTp+6yeZOI/14qcghrXernZA5futy81bPRDBHucSc58XNH1S0uxG5dzOnQni0d7x9E2y7DdE2uuZ79DTP8f8AJVsybo0VdnavBoPc9v1KjIwcFe66rfapujq2R5tUgwo2x7BDXEDlOJvi05JcI7rDtE+kctOIHs/gOQ8ITkFyue/GVwMwCfInWOh6fNVaJuSygkIAgCAIAUBE3rdDaoOUq8ZdGVsVa07OVmGaTnDoHFp+cFSwaqb7XTMPdVjrijzCgHdTvRwzcBPVsn1BKmzIbSPtXaF+jQ89wgequqbZG9HDaLztBzFPxcS5XVNdWVc32OKo62v4kDkMh6K2ymijlNmLLmtTuJVt9NFdszop7LWk6uKebFE+WzezY+rxcq+cifLZ9dsdV+JPOQ8tmP8A+ctDdHnzTzIvoNjPgsNrb7xTdAbZI6GVrS3WVHpJvIxr2trv21MHrEO/EM1V00SptHDaLop1M6T4PwvzHg4ZjxBVHTaLqaIpr6lCoQQQcpHOMwQe/MEKqZZnpOzN8i0Up99uTvofGPMFUaJRMqCQgCAIAgCA+EID46mDqEFjSbGz4QpuyLI+ixs+EJdk2Pv6M3kEuyLIyFBvJLskywBQDKEAQHwhAfEB8LRyQGDqDTwUpixxWq6GPGispsq4Irt4bOObmwreNRdTJwIO8WOLcFQZj2TyP5KZQUlghSa5NGyF4GjaWg6P3HDqfZ/1BvmVzmyPU6VSVVosbVACAIAgCAIAgCAIAgCAIAgCAIAgEID5CAQgMXCUBEXtdjXg5LWE2jOcVY8xvikaNcxqId4jMf7Qpk7ywI8HqF12rE0EKJKxKZLMKyLmSAIAgCAIAgCAIAgCAIAgCAIAgCAIAgPhCA5rbVaxjnvMNaCSeQClENHjd5Wo1qj6h94kgcmwQ0eUK8eSC+7KV8TAtaiMoO5baWi52bmxQAgCAIAgCAIAgCAIAgCAIAgCAIAgCAjL0v6z0Ae0qCR7o3neQ08UB51tLtQ+1bgGCkDOHi4jQu/L5qyRFyFqsLWTx08TlHktacbyM5ysi+7E2ZwpglXrSu8FaSLmwLlNzJAEAQBAEAQBAEAQBAEAQGuvXaxpc9wa0alxDQO8lAaLvvKlXDjSeHhpgkTrrx1HUZIDqe4ASTA5nRAQtu2rstP/ABMZ5U9/1GXqlgV63bdvOVGkGjm84j+ER8yrWIuV233zaKv7Ss6PhBwt8mwD4qbC5y2W7XPzAy4ucYH9dytYhnV/Z7W705DV2gy5T81O3sRc7Lnus2qo0xFJmmWp4la4pxzyZfG/Y9HsVkFNoAC5pSubpWOtVJCAIAgCAIAgCA5rXb6dMTUqNb95wHorwpzn8KuUlUhH4nYg7ZttZmZNx1D+62B5uhdcPD60ucHPLWU1xkhLRt3UJ3abWN6y90eg9CuqHhsV8Tuc09bP8qt+5GWbbaqy04qjy6mDh7MNzc0+05oHEZEc9F59ZQi2li31OujuaTd23ydN8faE8z2WCizg5+9UPc07rT03lzpo6MlLt20/aOlzn1ncCZgd06eAU3FiWuW+LRSl1MiniEHLEY4a5Zd3EpYk22m0VKpmrUc/7xJHgNAr2KmFKjOglTYg6m3c46w3v/JTawudBsjKYl0A/va+DfzhARlsv+mDhZNR3DkPAZfNaxpSeeDKVSK9ySuS4q1rcH1icA0bwHgrOUaawQlKfJ6Vd9gbSaGtEQuSUm3dnRFWR1qpIQBAEAQBARV8X/Ss5DXkl5GINGuEGJW1GjKq7Iyq1VTV2Vy2bcuz7OmAObjP5Qu6Ph8V8cvocb1c5fCvqVu8tqa1Sf1r/usOAHxH811Q0iirxh9TN1JSxOX0OCzVO0dhzc7kDLp1zJ/ktnOFONt6xyU8pyeIkgLnIGJ89GsiSer3ENHhK5562y9P1eF9OS0aF3Zv9Fn/AIZspOAhuCk7SG/rKsHQ9och/DC8rU6/0NOW5+2F9PuztpadKWFZd3yRFa5IeS55PvEkiCBMhx46jjOXVcsGmlJnS2+CCtb6NdlRtIRUacbRpiZk10Dnof6E6Ru8JFHJRzJnZs7s0RFSs4MB0HtPPc0fmtHTceSkarl8Kx3eP+lyo2drRuUwP36u8fBgyHqpirZDTfL/AKMmXaDvGTzJ3Wqzd3dllhWR9faqbMm7x5MyH4j9Ao5dkCEvTaMskMAaemvi7VbQoOXJlKqkVxtOvanRmROnBdCUKZhunM9E2S2GayHVBmuarXvhG1Ol3PQaFAMENEBcjdzpSsbFBIQBAEAQBAVParaF1Gu2i0mTTxQIlzi6Gtk6eyVKV1jki9uTV29Ws0PFJjBGeJ2N8t4aRzyKhOzTTJaummii31dD2Vfbc5rs2DKQ0k5acDI8F3Q1c4x3bvmks/q+pz+Sm7W/W5vui5iHgvpO1kk5bvGC6Zy4QuOp4lFO8nl+/wDRv+FurJYLwbLZ2NB7OmAYG80E4m5jenxBhTHUxvds5a1GdsEFeFqNV2QMDTKV5+q1PmOy4OvTafykaW2F+RIAI4cSMpAHPvWFOlKphL9exvKaiZ3rZHGi81KTn02tJIBILwBBBIMgRrERHFdVJ0ac9jld+3BjJTlG/BXLLtAJFNtGnRs5O/TpNBc4c3PIkxkfBdywZbUWksp09XNAOYw7z3NOhVt3Uk107U5/7Gn/ABuzjxO6Pmou+EDjtzg3OrULzyBMeZ+gC1hSb5M5VEuCAtd5l26wQOi6Y00kc8pNnRc+zb6zgXAwk6iiIwuz0y4dnGUQMhK4p1XI64U0iwNELE0PqAIAgCAIAgCA8i29qE3jUyjC2mGk8RhBy6SXBIytK4cdyaJzZe9aZa1pFSo+G4pl4DoBEAZ8ST46qalF7XUUla/HWz6kKeVGxNVGVYcGAUi/NuOAAcsQ0dGWarRdNT9V2mJpuPpwyp33YWnOraXVHT7FIScuALjn4AaKNdQlTtUpU1FPuW09SMvTOV37EpctqOAMcHsYIDXVBvkBuRmJ+sAdV5rlj1NN9bG8o5ur2JKm+l2gDnOMmMsm59eRPcqKcV8PP7FXdk2yyMaIAA68VWpVlUVpy+30Kxio8Ii73t1CjPaPa3pqT/CJJCxVKU36Ea7sZPKLwsuKsRQdhouO6XDBE8MzJ6aL3KUpbFv5OeSV8Fp2fbTZTDarm1SycGpEE+zyMaiZGa1grspJpIXrfbjus06ZBdkKaRzSnchW2J9U5rbcolLXLJcmy+YJCwqVTSFMvd33c2mMguSUrnRGNjvVSwQBAEAQBAEAQGNQoDzr7RaIcBUAJe2G5AOJaXA6HORBiM81rt9Lssmd/UrshdlLxdTqtaHdmyqZe6J3gN3I8zI/j6LBOKdpK6ePqatNrDt1L3Vt9KoIY5z3yCDmSHDTdAyn6qrjOLcZKzCknlEPfVrtWbbPSa1pAOMNawDnicZzDgdBOi0r1KX4dyqty6W7e5WEZ+YlBJe5F2e66uIVa1cANEyScByOWN+oMxuheSt01aFOyfV4OySSzKWfYzvC9cNNz6NnqWgM1fBbR0JkHV4nLKMyNZWyoRi0mr3+hRepPNv7Ipv2h1TTPbM3id1oJDQ3rBE+MrWFKLm/SvmVlZRTvkhby2gfaMD3FtMNkNFNrRInUkjv0AXbCm7HPKdiPbeNFhlxL3Zni+OeZWlorllPU+DrsO0pqT2VPC0RvHiTwAUN3xEsljJablsJqROa6nLarM50tzLvdtxgAZLmlUNowJ2jQDRksm2zSxuUEhAEAQBAEAQBAEBrqDJSgUPbOiS0rqpHPM88pwZpycWoHERpBAjmBxXFOLhJxOqLUlc9oueg4UgSAwENJa1obmQCXEgmZz5KJLck5c9SFh+xEbUXhQs1Nr61Q02F7gCyn2tR1Q57pILW5DUjxWlJNpxiuSs3bLZSq23FEZ0LNjdr2tqear554JIB7iuqGik+cGMtQuhwWzay02ghtWoezmS1owNMZgEDUTGq0raaFGGeSlOq5ywV69W02kPdMucAARIkngDlHGYXkxrpzUaavy37HoSovbum/kYPs7ywhjZJykxA6ycgujdNr2Mdsbnyls+5oDnPAz0bmZ8f5qlsXLPsSNz2IYsLRlJJ7zqu2jS2+p/oclWd/Sj1zZexANGSpVZemi2MGS5zYyQBAEAQBAEAQBAEAQHwhAQd9WDGCtacrGc4nml+3aaDu2ABDCCWmSDmMsjx0n0K2dLzmknkzVXyk7o27SbaVnsPY1ezaxrQ/BBDg4AEtdmQGvIbl8QW8NNTp/HkxlXnP4cFYsG0Qq2WvQrMe/HDmOcTk8OHvHPSD4EcV0xg5NOCMZS28kd+kBgywsHPj+J0lbKmou82Yuq54ijZdVcV3FrCZyl5BjMwc+a8PxSu23L6JHreH0Ukl9WYX9YGPqDtKsMYIaxol/Xu0A04dVyaDTVNm5Ry+51ayvHfa+EbG290BtNpgZS7U9SBxXpx0bXxyOCWp/8AyjqsF0vqOl0n5eC2UKcOEYuc5PJedn9nYIJCyqVTSFM9Du2y4QFyTlc6YokAqFggCAIAgCAIAgCAIAgCAwqMlSmCGvS6GVGlrhIIgjmFpGo08GcoX5PEr+sj6DqjMJL8RbhaIbGvgIjXmvS8+hFXZw+VWk2RrLstDxJIpN6DG78h5qj1k3imi60sI5mzT/Z9Nh9h1R3xVDI8GjJU8qpP45fQv5kI/CjeO0dlMDk3dHorwoU4Ztkq6s5K1ztsNxl3BaOaRntZarp2W0kLCVU1jTLrdWz7WxkuedRm8aZYrNYw1YN3NEjrAVSx9QBAEAQBAEAQBAEAQBAEAQGDmoCGvC46L39o6m1z4iSJ00y0nqrK1yruQ943IHcFvGZlKFyu2nZiTotlVwZOmbLHsvnojqkqmWW7rga3gsJVWaqmTtnsAbwWTlc0sdjGQqFjYgCAIAgCAIAgCAIAgCAIAgCAID4UBiQgOao0K5FjQ6mOSXINlGmOShsk62NUNhGYUEn1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97" y="3327157"/>
            <a:ext cx="660207" cy="55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" name="Шестиугольник 7167"/>
          <p:cNvSpPr/>
          <p:nvPr/>
        </p:nvSpPr>
        <p:spPr>
          <a:xfrm>
            <a:off x="6977681" y="1747122"/>
            <a:ext cx="720080" cy="648072"/>
          </a:xfrm>
          <a:prstGeom prst="hexagon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бъект 2"/>
          <p:cNvSpPr>
            <a:spLocks noGrp="1"/>
          </p:cNvSpPr>
          <p:nvPr>
            <p:ph idx="1"/>
          </p:nvPr>
        </p:nvSpPr>
        <p:spPr>
          <a:xfrm>
            <a:off x="322948" y="3357022"/>
            <a:ext cx="3384956" cy="22951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1700" b="1" dirty="0" smtClean="0">
                <a:latin typeface="Book Antiqua" panose="02040602050305030304" pitchFamily="18" charset="0"/>
                <a:hlinkClick r:id="rId21" action="ppaction://hlinksldjump"/>
              </a:rPr>
              <a:t>На ХабаВики</a:t>
            </a:r>
            <a:endParaRPr lang="ru-RU" sz="1700" b="1" dirty="0" smtClean="0">
              <a:latin typeface="Book Antiqua" panose="0204060205030503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1700" b="1" dirty="0" smtClean="0">
              <a:latin typeface="Book Antiqua" panose="02040602050305030304" pitchFamily="18" charset="0"/>
              <a:hlinkClick r:id="rId22" action="ppaction://hlinksldjump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b="1" dirty="0" smtClean="0">
                <a:latin typeface="Book Antiqua" panose="02040602050305030304" pitchFamily="18" charset="0"/>
                <a:hlinkClick r:id="rId22" action="ppaction://hlinksldjump"/>
              </a:rPr>
              <a:t>На школьном сайте</a:t>
            </a:r>
            <a:endParaRPr lang="ru-RU" sz="1700" b="1" dirty="0" smtClean="0">
              <a:latin typeface="Book Antiqua" panose="0204060205030503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1700" b="1" dirty="0" smtClean="0">
              <a:latin typeface="Book Antiqua" panose="0204060205030503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700" b="1" dirty="0" smtClean="0">
                <a:latin typeface="Book Antiqua" panose="02040602050305030304" pitchFamily="18" charset="0"/>
              </a:rPr>
              <a:t>В сетевом сообществе:</a:t>
            </a:r>
            <a:endParaRPr lang="ru-RU" sz="1700" b="1" u="sng" dirty="0">
              <a:latin typeface="Book Antiqua" panose="02040602050305030304" pitchFamily="18" charset="0"/>
            </a:endParaRPr>
          </a:p>
          <a:p>
            <a:pPr marL="536575" indent="0">
              <a:buNone/>
            </a:pPr>
            <a:r>
              <a:rPr lang="ru-RU" sz="1700" b="1" u="sng" dirty="0" smtClean="0">
                <a:latin typeface="Book Antiqua" panose="02040602050305030304" pitchFamily="18" charset="0"/>
                <a:hlinkClick r:id="rId23" action="ppaction://hlinksldjump"/>
              </a:rPr>
              <a:t>http</a:t>
            </a:r>
            <a:r>
              <a:rPr lang="ru-RU" sz="1700" b="1" u="sng" dirty="0">
                <a:latin typeface="Book Antiqua" panose="02040602050305030304" pitchFamily="18" charset="0"/>
                <a:hlinkClick r:id="rId23" action="ppaction://hlinksldjump"/>
              </a:rPr>
              <a:t>://uchportfolio.ru</a:t>
            </a:r>
            <a:r>
              <a:rPr lang="ru-RU" sz="1700" b="1" u="sng" dirty="0" smtClean="0">
                <a:latin typeface="Book Antiqua" panose="02040602050305030304" pitchFamily="18" charset="0"/>
                <a:hlinkClick r:id="rId23" action="ppaction://hlinksldjump"/>
              </a:rPr>
              <a:t>/</a:t>
            </a:r>
            <a:endParaRPr lang="ru-RU" sz="1700" b="1" u="sng" dirty="0" smtClean="0">
              <a:latin typeface="Book Antiqua" panose="02040602050305030304" pitchFamily="18" charset="0"/>
            </a:endParaRPr>
          </a:p>
          <a:p>
            <a:pPr marL="536575" indent="0">
              <a:buNone/>
            </a:pPr>
            <a:r>
              <a:rPr lang="en-US" sz="1800" b="1" u="sng" dirty="0">
                <a:latin typeface="Book Antiqua" panose="02040602050305030304" pitchFamily="18" charset="0"/>
                <a:hlinkClick r:id="rId24" action="ppaction://hlinksldjump"/>
              </a:rPr>
              <a:t>http://nsportal.ru</a:t>
            </a:r>
            <a:r>
              <a:rPr lang="en-US" sz="1800" b="1" u="sng" dirty="0" smtClean="0">
                <a:latin typeface="Book Antiqua" panose="02040602050305030304" pitchFamily="18" charset="0"/>
                <a:hlinkClick r:id="rId24" action="ppaction://hlinksldjump"/>
              </a:rPr>
              <a:t>/</a:t>
            </a:r>
            <a:endParaRPr lang="ru-RU" sz="1800" b="1" u="sng" dirty="0" smtClean="0">
              <a:latin typeface="Book Antiqua" panose="02040602050305030304" pitchFamily="18" charset="0"/>
            </a:endParaRPr>
          </a:p>
          <a:p>
            <a:pPr marL="536575" indent="0">
              <a:buNone/>
            </a:pPr>
            <a:endParaRPr lang="ru-RU" sz="1400" b="1" u="sng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1100" dirty="0">
              <a:latin typeface="Book Antiqua" panose="0204060205030503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2948" y="2686230"/>
            <a:ext cx="3312948" cy="3623089"/>
            <a:chOff x="468641" y="2798462"/>
            <a:chExt cx="2736304" cy="1959812"/>
          </a:xfrm>
        </p:grpSpPr>
        <p:sp>
          <p:nvSpPr>
            <p:cNvPr id="36" name="Объект 3"/>
            <p:cNvSpPr txBox="1">
              <a:spLocks/>
            </p:cNvSpPr>
            <p:nvPr/>
          </p:nvSpPr>
          <p:spPr>
            <a:xfrm>
              <a:off x="468641" y="2798463"/>
              <a:ext cx="2736304" cy="283221"/>
            </a:xfrm>
            <a:prstGeom prst="round2SameRect">
              <a:avLst>
                <a:gd name="adj1" fmla="val 1939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normAutofit/>
              <a:sp3d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ru-RU" sz="1800" dirty="0" smtClean="0">
                  <a:latin typeface="Franklin Gothic Medium" pitchFamily="34" charset="0"/>
                </a:rPr>
                <a:t>Страница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468641" y="2798462"/>
              <a:ext cx="2736304" cy="1959812"/>
            </a:xfrm>
            <a:prstGeom prst="roundRect">
              <a:avLst>
                <a:gd name="adj" fmla="val 311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816210" y="3695367"/>
            <a:ext cx="2736304" cy="2613952"/>
            <a:chOff x="468641" y="2798462"/>
            <a:chExt cx="2736304" cy="1959812"/>
          </a:xfrm>
        </p:grpSpPr>
        <p:sp>
          <p:nvSpPr>
            <p:cNvPr id="41" name="Объект 3"/>
            <p:cNvSpPr txBox="1">
              <a:spLocks/>
            </p:cNvSpPr>
            <p:nvPr/>
          </p:nvSpPr>
          <p:spPr>
            <a:xfrm>
              <a:off x="468641" y="2798462"/>
              <a:ext cx="2736304" cy="409151"/>
            </a:xfrm>
            <a:prstGeom prst="round2SameRect">
              <a:avLst>
                <a:gd name="adj1" fmla="val 1939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normAutofit/>
              <a:sp3d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ru-RU" sz="1800" dirty="0" smtClean="0">
                  <a:latin typeface="Franklin Gothic Medium" pitchFamily="34" charset="0"/>
                </a:rPr>
                <a:t>Сайт</a:t>
              </a: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468641" y="2798462"/>
              <a:ext cx="2736304" cy="1959812"/>
            </a:xfrm>
            <a:prstGeom prst="roundRect">
              <a:avLst>
                <a:gd name="adj" fmla="val 49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724051" y="4241084"/>
            <a:ext cx="2124968" cy="2068236"/>
            <a:chOff x="468641" y="2798462"/>
            <a:chExt cx="2736304" cy="1959812"/>
          </a:xfrm>
        </p:grpSpPr>
        <p:sp>
          <p:nvSpPr>
            <p:cNvPr id="44" name="Объект 3"/>
            <p:cNvSpPr txBox="1">
              <a:spLocks/>
            </p:cNvSpPr>
            <p:nvPr/>
          </p:nvSpPr>
          <p:spPr>
            <a:xfrm>
              <a:off x="468641" y="2798462"/>
              <a:ext cx="2736304" cy="458684"/>
            </a:xfrm>
            <a:prstGeom prst="round2SameRect">
              <a:avLst>
                <a:gd name="adj1" fmla="val 25236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>
              <a:normAutofit/>
              <a:sp3d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ru-RU" sz="1800" dirty="0" smtClean="0">
                  <a:latin typeface="Franklin Gothic Medium" pitchFamily="34" charset="0"/>
                </a:rPr>
                <a:t>Блог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468641" y="2798462"/>
              <a:ext cx="2736304" cy="1959812"/>
            </a:xfrm>
            <a:prstGeom prst="roundRect">
              <a:avLst>
                <a:gd name="adj" fmla="val 823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39157" y="4725144"/>
            <a:ext cx="2837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hlinkClick r:id="rId25" action="ppaction://hlinksldjump"/>
              </a:rPr>
              <a:t>https</a:t>
            </a:r>
            <a:r>
              <a:rPr lang="en-US" b="1" dirty="0">
                <a:hlinkClick r:id="rId25" action="ppaction://hlinksldjump"/>
              </a:rPr>
              <a:t>://sites.google.com</a:t>
            </a:r>
            <a:endParaRPr lang="en-US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http://www.wix.com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http</a:t>
            </a:r>
            <a:r>
              <a:rPr lang="en-US" b="1" dirty="0"/>
              <a:t>://</a:t>
            </a:r>
            <a:r>
              <a:rPr lang="en-US" b="1" dirty="0" smtClean="0"/>
              <a:t>www.jimdo.com</a:t>
            </a:r>
            <a:endParaRPr lang="ru-RU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http://</a:t>
            </a:r>
            <a:r>
              <a:rPr lang="en-US" b="1" dirty="0" smtClean="0"/>
              <a:t>www.weebly.com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07498" y="5325308"/>
            <a:ext cx="191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26" action="ppaction://hlinksldjump"/>
              </a:rPr>
              <a:t>www.blogger.com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06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 r="1406" b="10154"/>
          <a:stretch/>
        </p:blipFill>
        <p:spPr bwMode="auto">
          <a:xfrm>
            <a:off x="817" y="0"/>
            <a:ext cx="91683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68" y="5301208"/>
            <a:ext cx="717899" cy="521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7020272" y="6025827"/>
            <a:ext cx="1944216" cy="576064"/>
          </a:xfrm>
          <a:prstGeom prst="roundRect">
            <a:avLst>
              <a:gd name="adj" fmla="val 11707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7991" r="4165" b="3994"/>
          <a:stretch/>
        </p:blipFill>
        <p:spPr bwMode="auto">
          <a:xfrm>
            <a:off x="0" y="0"/>
            <a:ext cx="9144000" cy="68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58459" y="1048380"/>
            <a:ext cx="399122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http://uchportfolio.ru/</a:t>
            </a:r>
            <a:endParaRPr lang="ru-RU" sz="3200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020272" y="6025827"/>
            <a:ext cx="1944216" cy="576064"/>
          </a:xfrm>
          <a:prstGeom prst="roundRect">
            <a:avLst>
              <a:gd name="adj" fmla="val 11707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717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68" y="5301208"/>
            <a:ext cx="717899" cy="521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9104" r="3534" b="11023"/>
          <a:stretch/>
        </p:blipFill>
        <p:spPr bwMode="auto">
          <a:xfrm>
            <a:off x="0" y="0"/>
            <a:ext cx="9144000" cy="6827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4663" y="908720"/>
            <a:ext cx="342933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http://nsportal.ru/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7020272" y="6025827"/>
            <a:ext cx="1944216" cy="576064"/>
          </a:xfrm>
          <a:prstGeom prst="roundRect">
            <a:avLst>
              <a:gd name="adj" fmla="val 11707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9" b="15858"/>
          <a:stretch/>
        </p:blipFill>
        <p:spPr bwMode="auto">
          <a:xfrm>
            <a:off x="0" y="692696"/>
            <a:ext cx="9148572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6939" y="332656"/>
            <a:ext cx="45616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dirty="0" smtClean="0"/>
              <a:t>ХабаВики </a:t>
            </a:r>
            <a:r>
              <a:rPr lang="en-US" sz="2800" dirty="0" smtClean="0"/>
              <a:t>http</a:t>
            </a:r>
            <a:r>
              <a:rPr lang="en-US" sz="2800" dirty="0"/>
              <a:t>://wiki.ippk.ru/</a:t>
            </a:r>
            <a:endParaRPr lang="ru-RU" sz="2800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020272" y="6025827"/>
            <a:ext cx="1944216" cy="576064"/>
          </a:xfrm>
          <a:prstGeom prst="roundRect">
            <a:avLst>
              <a:gd name="adj" fmla="val 11707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Назад</a:t>
            </a:r>
            <a:endParaRPr lang="ru-RU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393</Words>
  <Application>Microsoft Office PowerPoint</Application>
  <PresentationFormat>Экран (4:3)</PresentationFormat>
  <Paragraphs>164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Электронное портфолио  учителя как  обобщение и систематизация педагогических достижений.  Сетевые сервисы как инструмент создания электронного портфолио</vt:lpstr>
      <vt:lpstr>Что такое  электронное портфолио? </vt:lpstr>
      <vt:lpstr>Зачем нужно электронное портфолио? </vt:lpstr>
      <vt:lpstr>Структура портфолио </vt:lpstr>
      <vt:lpstr>Где разместить электронное портфолио?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сервисы использовать? </vt:lpstr>
      <vt:lpstr>Облако слов http://www.tagxedo.com/ </vt:lpstr>
      <vt:lpstr>Конструкторы сайтов А у Вас есть сайт?</vt:lpstr>
      <vt:lpstr>Интеллект-карты</vt:lpstr>
      <vt:lpstr>Итоги </vt:lpstr>
      <vt:lpstr>Вопрос №1</vt:lpstr>
      <vt:lpstr>Презентация PowerPoint</vt:lpstr>
      <vt:lpstr>Вопрос №1</vt:lpstr>
      <vt:lpstr>Вопрос №1</vt:lpstr>
      <vt:lpstr>Вопрос №1</vt:lpstr>
      <vt:lpstr>Вопрос №2</vt:lpstr>
      <vt:lpstr>Вопрос №2</vt:lpstr>
      <vt:lpstr>Вопрос №2</vt:lpstr>
      <vt:lpstr>Вопрос №2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учителя как  обобщение и систематизация педагогических достижений</dc:title>
  <dc:creator>Гейкер ЛА</dc:creator>
  <cp:lastModifiedBy>Гейкер ЛА</cp:lastModifiedBy>
  <cp:revision>137</cp:revision>
  <dcterms:created xsi:type="dcterms:W3CDTF">2014-09-15T03:53:54Z</dcterms:created>
  <dcterms:modified xsi:type="dcterms:W3CDTF">2014-09-18T22:21:02Z</dcterms:modified>
</cp:coreProperties>
</file>