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5" r:id="rId5"/>
    <p:sldId id="266" r:id="rId6"/>
    <p:sldId id="267" r:id="rId7"/>
    <p:sldId id="256" r:id="rId8"/>
    <p:sldId id="269" r:id="rId9"/>
    <p:sldId id="268" r:id="rId10"/>
    <p:sldId id="257" r:id="rId11"/>
    <p:sldId id="258" r:id="rId12"/>
    <p:sldId id="259" r:id="rId13"/>
    <p:sldId id="260" r:id="rId14"/>
    <p:sldId id="270" r:id="rId15"/>
    <p:sldId id="271" r:id="rId16"/>
    <p:sldId id="272" r:id="rId17"/>
    <p:sldId id="273" r:id="rId18"/>
    <p:sldId id="274" r:id="rId19"/>
    <p:sldId id="275" r:id="rId20"/>
    <p:sldId id="262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87" d="100"/>
          <a:sy n="87" d="100"/>
        </p:scale>
        <p:origin x="9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400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Министерство образования  и науки Хабаровского края</a:t>
            </a:r>
            <a:br>
              <a:rPr lang="ru-RU" sz="1400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400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Краевое государственное бюджетное образовательное учреждение для детей, нуждающихся                                        в психолого-педагогической и медико-социальной помощи</a:t>
            </a:r>
            <a:r>
              <a:rPr lang="ru-RU" sz="1800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«Краевой центр  психолого – медико – социального  сопровождения»</a:t>
            </a:r>
            <a:r>
              <a:rPr lang="ru-RU" sz="1800" b="1" dirty="0">
                <a:solidFill>
                  <a:srgbClr val="C0504D">
                    <a:lumMod val="50000"/>
                  </a:srgbClr>
                </a:solidFill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rgbClr val="C0504D">
                    <a:lumMod val="50000"/>
                  </a:srgbClr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352928" cy="5445224"/>
          </a:xfrm>
        </p:spPr>
        <p:txBody>
          <a:bodyPr>
            <a:normAutofit lnSpcReduction="10000"/>
          </a:bodyPr>
          <a:lstStyle/>
          <a:p>
            <a:endParaRPr lang="ru-RU" i="1" dirty="0"/>
          </a:p>
          <a:p>
            <a:r>
              <a:rPr lang="ru-RU" sz="5400" b="1" i="1" dirty="0" smtClean="0">
                <a:solidFill>
                  <a:srgbClr val="7030A0"/>
                </a:solidFill>
                <a:latin typeface="Bookman Old Style" pitchFamily="18" charset="0"/>
                <a:cs typeface="Aharoni" pitchFamily="2" charset="-79"/>
              </a:rPr>
              <a:t>ПРОФЕССИОНАЛЬНОЕ САМООПРЕДЕЛЕНИЕ РЕБЕНКА</a:t>
            </a:r>
          </a:p>
          <a:p>
            <a:endParaRPr lang="ru-RU" sz="2400" b="1" i="1" dirty="0">
              <a:solidFill>
                <a:srgbClr val="7030A0"/>
              </a:solidFill>
              <a:latin typeface="Bookman Old Style" pitchFamily="18" charset="0"/>
              <a:cs typeface="Aharoni" pitchFamily="2" charset="-79"/>
            </a:endParaRPr>
          </a:p>
          <a:p>
            <a:endParaRPr lang="ru-RU" sz="2400" b="1" i="1" dirty="0">
              <a:solidFill>
                <a:srgbClr val="7030A0"/>
              </a:solidFill>
              <a:latin typeface="Bookman Old Style" pitchFamily="18" charset="0"/>
              <a:cs typeface="Aharoni" pitchFamily="2" charset="-79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Педагог-психолог сектора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о оказанию психолого-педагогической помощи 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о</a:t>
            </a:r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бучающимся и  работникам в системе СПО,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«Лучший педагог-психолог России 2014»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Щукин Артем Юрьевич</a:t>
            </a:r>
            <a:endParaRPr lang="ru-RU" sz="1600" dirty="0">
              <a:solidFill>
                <a:schemeClr val="tx1"/>
              </a:solidFill>
              <a:latin typeface="Bookman Old Style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77116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928992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260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73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12968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31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4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06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rt_k_000\Desktop\2015-08-10_1627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221" y="260648"/>
            <a:ext cx="10153128" cy="635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80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art_k_000\Desktop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" y="28367"/>
            <a:ext cx="9153922" cy="41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rt_k_000\Desktop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22" y="4023837"/>
            <a:ext cx="9153922" cy="283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8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rt_k_000\Desktop\2015-08-10_16434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0"/>
            <a:ext cx="111958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5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art_k_000\Desktop\2015-08-10_1648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209" y="0"/>
            <a:ext cx="10266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36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rt_k_000\Desktop\2015-08-10_16535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2362"/>
            <a:ext cx="11746802" cy="687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1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rt_k_000\Desktop\2015-08-10_16564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96" y="0"/>
            <a:ext cx="122063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58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C:\Users\art_k_000\Downloads\Untitled Infographic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01" y="-1"/>
            <a:ext cx="938983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97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112568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/>
              <a:t>Гамалей</a:t>
            </a:r>
            <a:r>
              <a:rPr lang="ru-RU" b="1" dirty="0" smtClean="0"/>
              <a:t> Жанна Андреевна,</a:t>
            </a:r>
            <a:r>
              <a:rPr lang="ru-RU" dirty="0" smtClean="0"/>
              <a:t> начальник сектора по оказанию психолого-педагогической помощи обучающимся и работникам образовательных организаций среднего профессионального образования</a:t>
            </a:r>
          </a:p>
          <a:p>
            <a:r>
              <a:rPr lang="ru-RU" b="1" dirty="0" smtClean="0"/>
              <a:t>Гаврилюк Елена Юрьевна, </a:t>
            </a:r>
            <a:r>
              <a:rPr lang="ru-RU" dirty="0" smtClean="0"/>
              <a:t>начальник отдела психологического сопровождения воспитанников краевых организаций</a:t>
            </a:r>
            <a:endParaRPr lang="ru-RU" dirty="0"/>
          </a:p>
          <a:p>
            <a:r>
              <a:rPr lang="ru-RU" b="1" dirty="0" smtClean="0"/>
              <a:t>Телефон:</a:t>
            </a:r>
            <a:r>
              <a:rPr lang="ru-RU" dirty="0" smtClean="0"/>
              <a:t> 8(4212)</a:t>
            </a:r>
            <a:r>
              <a:rPr lang="en-US" dirty="0" smtClean="0"/>
              <a:t>22-12-33</a:t>
            </a:r>
          </a:p>
          <a:p>
            <a:r>
              <a:rPr lang="ru-RU" b="1" dirty="0" smtClean="0"/>
              <a:t>Адрес:</a:t>
            </a:r>
            <a:r>
              <a:rPr lang="ru-RU" dirty="0" smtClean="0"/>
              <a:t> г. Хабаровск, Фабричный переулок, 23а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7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348880"/>
            <a:ext cx="8784976" cy="158417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br>
              <a:rPr lang="ru-RU" sz="7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4350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rt_k_000\Downloads\Untitled Infographic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8" y="0"/>
            <a:ext cx="92336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2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rt_k_000\Downloads\Untitled Infographic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788"/>
            <a:ext cx="9144000" cy="68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05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rt_k_000\Downloads\Untitled Infographic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9" y="0"/>
            <a:ext cx="9129441" cy="694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8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rt_k_000\Downloads\Untitled Infographic (4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31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9"/>
            <a:ext cx="8712968" cy="1512167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/>
                <a:ea typeface="Times New Roman"/>
              </a:rPr>
              <a:t>Модель карты профессионального самоопределения </a:t>
            </a:r>
            <a:r>
              <a:rPr lang="ru-RU" sz="3600" b="1" dirty="0" smtClean="0">
                <a:latin typeface="Times New Roman"/>
                <a:ea typeface="Times New Roman"/>
              </a:rPr>
              <a:t>ребенка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204864"/>
            <a:ext cx="6400800" cy="175260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№_____________________________________________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</a:p>
          <a:p>
            <a:pPr algn="r"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                                                                           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Фамилия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………………………………………………...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Имя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………………………………………………………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Отчество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………………………………………………...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Дата рождения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 ………………………………………….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661248"/>
            <a:ext cx="936104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Times New Roman"/>
                <a:ea typeface="Times New Roman"/>
              </a:rPr>
              <a:t>№ гр.</a:t>
            </a:r>
            <a:endParaRPr lang="ru-RU" sz="1400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1400" b="1" dirty="0">
                <a:latin typeface="Times New Roman"/>
                <a:ea typeface="Times New Roman"/>
              </a:rPr>
              <a:t>Класс.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5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13" y="28761"/>
            <a:ext cx="9093387" cy="66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0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27" y="332655"/>
            <a:ext cx="9123657" cy="666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90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88</Words>
  <Application>Microsoft Office PowerPoint</Application>
  <PresentationFormat>Экран (4:3)</PresentationFormat>
  <Paragraphs>27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Aharoni</vt:lpstr>
      <vt:lpstr>Arial</vt:lpstr>
      <vt:lpstr>Bookman Old Style</vt:lpstr>
      <vt:lpstr>Calibri</vt:lpstr>
      <vt:lpstr>Times New Roman</vt:lpstr>
      <vt:lpstr>Тема Office</vt:lpstr>
      <vt:lpstr>Министерство образования  и науки Хабаровского края Краевое государственное бюджетное образовательное учреждение для детей, нуждающихся                                        в психолого-педагогической и медико-социальной помощи «Краевой центр  психолого – медико – социального  сопровождения»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карты профессионального самоопределения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Контакты</vt:lpstr>
      <vt:lpstr>Спасибо 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Кузнецова Жанна Борисовна</cp:lastModifiedBy>
  <cp:revision>23</cp:revision>
  <dcterms:created xsi:type="dcterms:W3CDTF">2015-07-29T02:26:55Z</dcterms:created>
  <dcterms:modified xsi:type="dcterms:W3CDTF">2015-08-17T08:45:47Z</dcterms:modified>
</cp:coreProperties>
</file>