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E217-F6A0-4D1B-AF22-D7602BD6DE2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3A19-B81A-4800-9AEC-09B6C79B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7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E217-F6A0-4D1B-AF22-D7602BD6DE2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3A19-B81A-4800-9AEC-09B6C79B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7555" algn="l">
              <a:lnSpc>
                <a:spcPct val="100000"/>
              </a:lnSpc>
            </a:pPr>
            <a:r>
              <a:rPr lang="ru-RU" sz="4800" b="1" smtClean="0">
                <a:solidFill>
                  <a:schemeClr val="tx2"/>
                </a:solidFill>
              </a:rPr>
              <a:t>Коучинг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8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3600" b="1" spc="-5" smtClean="0"/>
              <a:t>Лестница</a:t>
            </a:r>
            <a:r>
              <a:rPr lang="ru-RU" sz="3600" b="1" spc="-75" smtClean="0"/>
              <a:t> </a:t>
            </a:r>
            <a:r>
              <a:rPr lang="ru-RU" sz="3600" b="1" smtClean="0"/>
              <a:t>компетентности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5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3600" spc="-5" smtClean="0"/>
              <a:t>В обучении </a:t>
            </a:r>
            <a:r>
              <a:rPr lang="ru-RU" sz="3600" smtClean="0"/>
              <a:t>и</a:t>
            </a:r>
            <a:r>
              <a:rPr lang="ru-RU" sz="3600" spc="-30" smtClean="0"/>
              <a:t> </a:t>
            </a:r>
            <a:r>
              <a:rPr lang="ru-RU" sz="3600" spc="-5" smtClean="0"/>
              <a:t>развитии</a:t>
            </a:r>
            <a:endParaRPr lang="ru-RU" sz="36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2"/>
                </a:solidFill>
              </a:rPr>
              <a:t>Структура коуч-сессии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Доверительные отношения как основа развивающего взаимодействия. </a:t>
            </a:r>
            <a:br>
              <a:rPr lang="ru-RU" sz="320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слушания.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68400">
              <a:lnSpc>
                <a:spcPct val="100000"/>
              </a:lnSpc>
            </a:pPr>
            <a:r>
              <a:rPr lang="ru-RU" smtClean="0"/>
              <a:t>Коучинг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Сильные открытые вопросы, стимулирующие развитие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</a:pPr>
            <a:r>
              <a:rPr lang="ru-RU" sz="3200" smtClean="0">
                <a:solidFill>
                  <a:schemeClr val="tx2"/>
                </a:solidFill>
                <a:latin typeface="Cambria-Bold"/>
                <a:ea typeface="Calibri" panose="020F0502020204030204" pitchFamily="34" charset="0"/>
                <a:cs typeface="Cambria-Bold"/>
              </a:rPr>
              <a:t>Шкала открытости и силы вопросов </a:t>
            </a:r>
            <a:r>
              <a:rPr lang="ru-RU" sz="3200" smtClean="0">
                <a:solidFill>
                  <a:srgbClr val="000000"/>
                </a:solidFill>
                <a:latin typeface="Cambria-Bold"/>
                <a:ea typeface="Calibri" panose="020F0502020204030204" pitchFamily="34" charset="0"/>
                <a:cs typeface="Cambria-Bold"/>
              </a:rPr>
              <a:t/>
            </a:r>
            <a:br>
              <a:rPr lang="ru-RU" sz="3200" smtClean="0">
                <a:solidFill>
                  <a:srgbClr val="000000"/>
                </a:solidFill>
                <a:latin typeface="Cambria-Bold"/>
                <a:ea typeface="Calibri" panose="020F0502020204030204" pitchFamily="34" charset="0"/>
                <a:cs typeface="Cambria-Bold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7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2"/>
                </a:solidFill>
              </a:rPr>
              <a:t>Вопросы, расширяющие рамки привычного мышления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89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Формат конечного результата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2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6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97890">
              <a:lnSpc>
                <a:spcPct val="100000"/>
              </a:lnSpc>
            </a:pPr>
            <a:r>
              <a:rPr lang="ru-RU" sz="4400" smtClean="0"/>
              <a:t>Истоки</a:t>
            </a:r>
            <a:endParaRPr lang="ru-RU" sz="4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43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94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9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93165">
              <a:lnSpc>
                <a:spcPct val="100000"/>
              </a:lnSpc>
            </a:pPr>
            <a:r>
              <a:rPr lang="ru-RU" sz="3600" smtClean="0"/>
              <a:t>Коуч</a:t>
            </a:r>
            <a:r>
              <a:rPr lang="ru-RU" sz="3600" spc="-15" smtClean="0"/>
              <a:t>и</a:t>
            </a:r>
            <a:r>
              <a:rPr lang="ru-RU" sz="3600" smtClean="0"/>
              <a:t>нг</a:t>
            </a:r>
            <a:endParaRPr lang="ru-RU" sz="36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7555">
              <a:lnSpc>
                <a:spcPct val="100000"/>
              </a:lnSpc>
            </a:pPr>
            <a:r>
              <a:rPr lang="ru-RU" sz="4400" smtClean="0"/>
              <a:t>Коучинг</a:t>
            </a:r>
            <a:endParaRPr lang="ru-RU" sz="4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4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Колесо баланса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5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Колесо баланса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2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Шкалирование как инструмент самооценки и развития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 времени как инструмент планирования</a:t>
            </a:r>
            <a:endParaRPr lang="ru-RU" sz="3200" b="1" dirty="0">
              <a:solidFill>
                <a:srgbClr val="1F497D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1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4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7555" algn="l">
              <a:lnSpc>
                <a:spcPct val="100000"/>
              </a:lnSpc>
            </a:pPr>
            <a:r>
              <a:rPr lang="ru-RU" sz="4400" smtClean="0"/>
              <a:t>Коучинг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коучинга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3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06375">
              <a:lnSpc>
                <a:spcPct val="100000"/>
              </a:lnSpc>
            </a:pPr>
            <a:r>
              <a:rPr lang="ru-RU" sz="4400" smtClean="0"/>
              <a:t>11</a:t>
            </a:r>
            <a:r>
              <a:rPr lang="ru-RU" sz="4400" spc="-65" smtClean="0"/>
              <a:t> </a:t>
            </a:r>
            <a:r>
              <a:rPr lang="ru-RU" sz="4400" smtClean="0"/>
              <a:t>компетенций</a:t>
            </a:r>
            <a:endParaRPr lang="ru-RU" sz="4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7555" algn="l">
              <a:lnSpc>
                <a:spcPct val="100000"/>
              </a:lnSpc>
            </a:pPr>
            <a:r>
              <a:rPr lang="ru-RU" sz="4400" smtClean="0">
                <a:solidFill>
                  <a:schemeClr val="tx2"/>
                </a:solidFill>
              </a:rPr>
              <a:t>Коучинг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7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21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Коучинг</vt:lpstr>
      <vt:lpstr>Истоки</vt:lpstr>
      <vt:lpstr>Коучинг</vt:lpstr>
      <vt:lpstr>Презентация PowerPoint</vt:lpstr>
      <vt:lpstr>Коучинг</vt:lpstr>
      <vt:lpstr>Принципы коучинга</vt:lpstr>
      <vt:lpstr>11 компетенций</vt:lpstr>
      <vt:lpstr>Коучинг</vt:lpstr>
      <vt:lpstr>Коучинг</vt:lpstr>
      <vt:lpstr>Лестница компетентности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 обучении и развитии</vt:lpstr>
      <vt:lpstr>Презентация PowerPoint</vt:lpstr>
      <vt:lpstr>Структура коуч-сессии</vt:lpstr>
      <vt:lpstr>Доверительные отношения как основа развивающего взаимодействия.  Виды слушания. </vt:lpstr>
      <vt:lpstr>Сильные открытые вопросы, стимулирующие развитие </vt:lpstr>
      <vt:lpstr>Шкала открытости и силы вопросов  </vt:lpstr>
      <vt:lpstr>Вопросы, расширяющие рамки привычного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 конечного результата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Коучинг</vt:lpstr>
      <vt:lpstr>Колесо баланса</vt:lpstr>
      <vt:lpstr>Колесо баланса</vt:lpstr>
      <vt:lpstr>Шкалирование как инструмент самооценки и развития</vt:lpstr>
      <vt:lpstr>Линия времени как инструмент планирования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Малахова Оксана Михайловна</dc:creator>
  <cp:lastModifiedBy>Малахова Оксана Михайловна</cp:lastModifiedBy>
  <cp:revision>1</cp:revision>
  <dcterms:created xsi:type="dcterms:W3CDTF">2017-03-20T02:27:33Z</dcterms:created>
  <dcterms:modified xsi:type="dcterms:W3CDTF">2017-03-20T02:27:33Z</dcterms:modified>
</cp:coreProperties>
</file>