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273" r:id="rId2"/>
    <p:sldId id="285" r:id="rId3"/>
    <p:sldId id="286" r:id="rId4"/>
    <p:sldId id="275" r:id="rId5"/>
    <p:sldId id="282" r:id="rId6"/>
    <p:sldId id="300" r:id="rId7"/>
    <p:sldId id="287" r:id="rId8"/>
    <p:sldId id="301" r:id="rId9"/>
    <p:sldId id="289" r:id="rId10"/>
    <p:sldId id="290" r:id="rId11"/>
    <p:sldId id="298" r:id="rId12"/>
    <p:sldId id="291" r:id="rId13"/>
    <p:sldId id="299" r:id="rId14"/>
    <p:sldId id="293" r:id="rId15"/>
    <p:sldId id="294" r:id="rId16"/>
    <p:sldId id="296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>
        <p:scale>
          <a:sx n="72" d="100"/>
          <a:sy n="72" d="100"/>
        </p:scale>
        <p:origin x="-63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B2926-42FD-4760-AA71-DA4AA180F7B9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8B3120-72C6-4E9D-8647-39EF5200461D}">
      <dgm:prSet phldrT="[Текст]" custT="1"/>
      <dgm:spPr>
        <a:ln w="28575">
          <a:solidFill>
            <a:srgbClr val="7030A0"/>
          </a:solidFill>
        </a:ln>
      </dgm:spPr>
      <dgm:t>
        <a:bodyPr/>
        <a:lstStyle/>
        <a:p>
          <a:pPr algn="l"/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Реальная ситуация</a:t>
          </a:r>
        </a:p>
      </dgm:t>
    </dgm:pt>
    <dgm:pt modelId="{9D6A6510-FBB8-4AA0-B28F-2F2B1E2CE444}" type="parTrans" cxnId="{02975FB6-2733-458C-99AF-D703DDDB0A47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D9B48FE7-8A76-4336-86E2-7D3D1DCE3909}" type="sibTrans" cxnId="{02975FB6-2733-458C-99AF-D703DDDB0A47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6BED80EF-4D2B-4DD6-85B2-80C91817FD35}">
      <dgm:prSet phldrT="[Текст]" custT="1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</a:rPr>
            <a:t>3. </a:t>
          </a:r>
          <a:r>
            <a:rPr lang="ru-RU" sz="28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Компетентностная</a:t>
          </a:r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область</a:t>
          </a:r>
          <a:endParaRPr lang="ru-RU" sz="2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29FC07-EB04-4704-AC5E-AEC35ACF1FEC}" type="parTrans" cxnId="{89B06A27-0893-429D-A283-55DB58530387}">
      <dgm:prSet custT="1"/>
      <dgm:spPr>
        <a:solidFill>
          <a:schemeClr val="accent2"/>
        </a:solidFill>
      </dgm:spPr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34EFF769-BAF7-4AE2-82CD-750D41A2FE9D}" type="sibTrans" cxnId="{89B06A27-0893-429D-A283-55DB58530387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B63D2C8F-1719-4B4C-B1D8-FA838DAE4BF3}">
      <dgm:prSet phldrT="[Текст]" custT="1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Содержательная область</a:t>
          </a:r>
        </a:p>
      </dgm:t>
    </dgm:pt>
    <dgm:pt modelId="{F0AC50F7-87AE-40F3-B6EE-4FAED3060D80}" type="parTrans" cxnId="{984503E9-7BD6-4E60-8126-B4AC39B3E2B5}">
      <dgm:prSet custT="1"/>
      <dgm:spPr>
        <a:solidFill>
          <a:schemeClr val="accent2"/>
        </a:solidFill>
      </dgm:spPr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9DA13228-92AD-442F-9F5B-9EB403BDA070}" type="sibTrans" cxnId="{984503E9-7BD6-4E60-8126-B4AC39B3E2B5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1001DBD5-E9B0-4D01-8621-7D580745D3A5}">
      <dgm:prSet phldrT="[Текст]" custT="1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Контекст</a:t>
          </a:r>
        </a:p>
      </dgm:t>
    </dgm:pt>
    <dgm:pt modelId="{21E338C7-FEDA-4921-BEEC-D1217BC64910}" type="parTrans" cxnId="{DC1B1F0C-6946-4027-B616-E00E8D5EC9FE}">
      <dgm:prSet custT="1"/>
      <dgm:spPr>
        <a:solidFill>
          <a:schemeClr val="accent2"/>
        </a:solidFill>
      </dgm:spPr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49107DF3-9E1B-4C3F-BE88-7C89A612942F}" type="sibTrans" cxnId="{DC1B1F0C-6946-4027-B616-E00E8D5EC9FE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D284B494-CC22-4F90-B6F7-AF708F789B68}">
      <dgm:prSet phldrT="[Текст]" custT="1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5.Уровень сложности</a:t>
          </a:r>
        </a:p>
      </dgm:t>
    </dgm:pt>
    <dgm:pt modelId="{B7B12647-9131-43DE-8CB0-5082640DE2EA}" type="parTrans" cxnId="{5923F689-694F-4415-8C9A-D968F7DFB59C}">
      <dgm:prSet custT="1"/>
      <dgm:spPr>
        <a:solidFill>
          <a:schemeClr val="accent2"/>
        </a:solidFill>
      </dgm:spPr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C27E6736-1534-4420-8274-E740BFDBB8C9}" type="sibTrans" cxnId="{5923F689-694F-4415-8C9A-D968F7DFB59C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CC1B8B39-9C0F-4178-B5BE-076EE055B70D}">
      <dgm:prSet custT="1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6.Формат ответа</a:t>
          </a:r>
        </a:p>
      </dgm:t>
    </dgm:pt>
    <dgm:pt modelId="{BAED6AF1-DAFA-4784-B093-513D64D10C0E}" type="parTrans" cxnId="{000FA7A5-7749-4596-8B68-28475D67FB63}">
      <dgm:prSet custT="1"/>
      <dgm:spPr>
        <a:solidFill>
          <a:schemeClr val="accent2"/>
        </a:solidFill>
      </dgm:spPr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8F3BBE84-1A95-49BD-8358-B84F640F2023}" type="sibTrans" cxnId="{000FA7A5-7749-4596-8B68-28475D67FB63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33BD98C4-FA35-4E85-80B0-757A88073716}">
      <dgm:prSet custT="1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7. Критерии оценки</a:t>
          </a:r>
        </a:p>
      </dgm:t>
    </dgm:pt>
    <dgm:pt modelId="{4C07C264-7451-4FE8-9A83-4D5E51311CAC}" type="parTrans" cxnId="{7F468195-3FD5-47BA-A92A-D8BEBBB6D71C}">
      <dgm:prSet custT="1"/>
      <dgm:spPr>
        <a:solidFill>
          <a:schemeClr val="accent2"/>
        </a:solidFill>
      </dgm:spPr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40341E0F-9F75-471D-8BB6-034F05AF96E3}" type="sibTrans" cxnId="{7F468195-3FD5-47BA-A92A-D8BEBBB6D71C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3C299C3E-96C2-4AEE-8413-34CA47DF21E5}">
      <dgm:prSet custT="1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4.Объект оценки </a:t>
          </a:r>
        </a:p>
      </dgm:t>
    </dgm:pt>
    <dgm:pt modelId="{0A65B92B-3F54-4203-BC30-0CAFE7BD6806}" type="parTrans" cxnId="{81299CA2-3BB2-4E08-9A21-1B1851F8ABEB}">
      <dgm:prSet custT="1"/>
      <dgm:spPr>
        <a:solidFill>
          <a:schemeClr val="accent2"/>
        </a:solidFill>
      </dgm:spPr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DCC68093-0874-45A0-8182-2D04A0D35DA0}" type="sibTrans" cxnId="{81299CA2-3BB2-4E08-9A21-1B1851F8ABEB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928F5829-CB5C-4B3B-9C61-BD335824128F}" type="pres">
      <dgm:prSet presAssocID="{486B2926-42FD-4760-AA71-DA4AA180F7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18D3A-3926-4936-BB18-0EE1F8DF7B03}" type="pres">
      <dgm:prSet presAssocID="{0E8B3120-72C6-4E9D-8647-39EF5200461D}" presName="centerShape" presStyleLbl="node0" presStyleIdx="0" presStyleCnt="1" custScaleX="188088" custScaleY="128023"/>
      <dgm:spPr/>
      <dgm:t>
        <a:bodyPr/>
        <a:lstStyle/>
        <a:p>
          <a:endParaRPr lang="ru-RU"/>
        </a:p>
      </dgm:t>
    </dgm:pt>
    <dgm:pt modelId="{55C40197-3FAA-4109-B6CE-2477FB098857}" type="pres">
      <dgm:prSet presAssocID="{D929FC07-EB04-4704-AC5E-AEC35ACF1FEC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D0A356D-888D-4C38-8CD5-DE11BA640C11}" type="pres">
      <dgm:prSet presAssocID="{D929FC07-EB04-4704-AC5E-AEC35ACF1FE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44B0FB4-009E-4750-98B7-D7275C9909B0}" type="pres">
      <dgm:prSet presAssocID="{6BED80EF-4D2B-4DD6-85B2-80C91817FD35}" presName="node" presStyleLbl="node1" presStyleIdx="0" presStyleCnt="7" custScaleX="286807" custRadScaleRad="231644" custRadScaleInc="3644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433BFAB-8F7E-4C6C-9304-1DA62CF70BC9}" type="pres">
      <dgm:prSet presAssocID="{F0AC50F7-87AE-40F3-B6EE-4FAED3060D80}" presName="parTrans" presStyleLbl="sibTrans2D1" presStyleIdx="1" presStyleCnt="7"/>
      <dgm:spPr/>
      <dgm:t>
        <a:bodyPr/>
        <a:lstStyle/>
        <a:p>
          <a:endParaRPr lang="ru-RU"/>
        </a:p>
      </dgm:t>
    </dgm:pt>
    <dgm:pt modelId="{F11DA573-4583-42CB-A38D-CF27D4A254A6}" type="pres">
      <dgm:prSet presAssocID="{F0AC50F7-87AE-40F3-B6EE-4FAED3060D80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41CA97E-0EE6-429C-B25C-7AF2B2EB6425}" type="pres">
      <dgm:prSet presAssocID="{B63D2C8F-1719-4B4C-B1D8-FA838DAE4BF3}" presName="node" presStyleLbl="node1" presStyleIdx="1" presStyleCnt="7" custScaleX="247707" custRadScaleRad="101803" custRadScaleInc="-206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85A3AC-960F-4EAD-9089-D11F1ECB8F6A}" type="pres">
      <dgm:prSet presAssocID="{21E338C7-FEDA-4921-BEEC-D1217BC64910}" presName="parTrans" presStyleLbl="sibTrans2D1" presStyleIdx="2" presStyleCnt="7"/>
      <dgm:spPr/>
      <dgm:t>
        <a:bodyPr/>
        <a:lstStyle/>
        <a:p>
          <a:endParaRPr lang="ru-RU"/>
        </a:p>
      </dgm:t>
    </dgm:pt>
    <dgm:pt modelId="{F7BA36AF-7C6C-4105-8545-28B678127FCD}" type="pres">
      <dgm:prSet presAssocID="{21E338C7-FEDA-4921-BEEC-D1217BC6491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96408D9-A361-4BE1-9EE8-C94E1E7456DB}" type="pres">
      <dgm:prSet presAssocID="{1001DBD5-E9B0-4D01-8621-7D580745D3A5}" presName="node" presStyleLbl="node1" presStyleIdx="2" presStyleCnt="7" custScaleX="250500" custRadScaleRad="237375" custRadScaleInc="-1257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6EF565-B8BD-4AA0-93C8-78D59CE5D8F3}" type="pres">
      <dgm:prSet presAssocID="{B7B12647-9131-43DE-8CB0-5082640DE2E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FD088BFC-64E3-408E-9BA6-75D227EF03CF}" type="pres">
      <dgm:prSet presAssocID="{B7B12647-9131-43DE-8CB0-5082640DE2E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3C90A57-FCA7-4EB2-8128-993FC59D1541}" type="pres">
      <dgm:prSet presAssocID="{D284B494-CC22-4F90-B6F7-AF708F789B68}" presName="node" presStyleLbl="node1" presStyleIdx="3" presStyleCnt="7" custScaleX="234946" custRadScaleRad="148021" custRadScaleInc="3053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6B15A3A-7EB5-4119-ABCD-32525F101823}" type="pres">
      <dgm:prSet presAssocID="{BAED6AF1-DAFA-4784-B093-513D64D10C0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D2803BA-D9FA-4334-99B9-014B83BB2AF3}" type="pres">
      <dgm:prSet presAssocID="{BAED6AF1-DAFA-4784-B093-513D64D10C0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92FC3C7-C678-4CC3-918B-522C1EDBE4B2}" type="pres">
      <dgm:prSet presAssocID="{CC1B8B39-9C0F-4178-B5BE-076EE055B70D}" presName="node" presStyleLbl="node1" presStyleIdx="4" presStyleCnt="7" custScaleX="225845" custRadScaleRad="219687" custRadScaleInc="2359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3EEAFF-40D9-4B90-9E7D-5D314BF0E805}" type="pres">
      <dgm:prSet presAssocID="{4C07C264-7451-4FE8-9A83-4D5E51311CAC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64D3941-7DE0-48BC-8CA3-9B12FB456B74}" type="pres">
      <dgm:prSet presAssocID="{4C07C264-7451-4FE8-9A83-4D5E51311CAC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3231956-184C-4BB1-A528-86532FBE8FE9}" type="pres">
      <dgm:prSet presAssocID="{33BD98C4-FA35-4E85-80B0-757A88073716}" presName="node" presStyleLbl="node1" presStyleIdx="5" presStyleCnt="7" custScaleX="210514" custRadScaleRad="232740" custRadScaleInc="1319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4E88CA-F6F7-488C-B6C3-F353C064251B}" type="pres">
      <dgm:prSet presAssocID="{0A65B92B-3F54-4203-BC30-0CAFE7BD6806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0FBA1E5-FDEE-4EAC-BDF4-DC7EDFF16E7E}" type="pres">
      <dgm:prSet presAssocID="{0A65B92B-3F54-4203-BC30-0CAFE7BD6806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02AB308-D207-4BB0-9925-ACB0E83CD514}" type="pres">
      <dgm:prSet presAssocID="{3C299C3E-96C2-4AEE-8413-34CA47DF21E5}" presName="node" presStyleLbl="node1" presStyleIdx="6" presStyleCnt="7" custScaleX="247228" custRadScaleRad="144527" custRadScaleInc="6972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4B51892-2DC3-4E35-AA3D-F81E1D57AADC}" type="presOf" srcId="{D929FC07-EB04-4704-AC5E-AEC35ACF1FEC}" destId="{7D0A356D-888D-4C38-8CD5-DE11BA640C11}" srcOrd="1" destOrd="0" presId="urn:microsoft.com/office/officeart/2005/8/layout/radial5"/>
    <dgm:cxn modelId="{0A07739C-1540-4221-8B70-0BC9C3EB4A77}" type="presOf" srcId="{21E338C7-FEDA-4921-BEEC-D1217BC64910}" destId="{A785A3AC-960F-4EAD-9089-D11F1ECB8F6A}" srcOrd="0" destOrd="0" presId="urn:microsoft.com/office/officeart/2005/8/layout/radial5"/>
    <dgm:cxn modelId="{FFB685A4-3694-4C41-8AE4-AF0C729A070F}" type="presOf" srcId="{D284B494-CC22-4F90-B6F7-AF708F789B68}" destId="{F3C90A57-FCA7-4EB2-8128-993FC59D1541}" srcOrd="0" destOrd="0" presId="urn:microsoft.com/office/officeart/2005/8/layout/radial5"/>
    <dgm:cxn modelId="{89B06A27-0893-429D-A283-55DB58530387}" srcId="{0E8B3120-72C6-4E9D-8647-39EF5200461D}" destId="{6BED80EF-4D2B-4DD6-85B2-80C91817FD35}" srcOrd="0" destOrd="0" parTransId="{D929FC07-EB04-4704-AC5E-AEC35ACF1FEC}" sibTransId="{34EFF769-BAF7-4AE2-82CD-750D41A2FE9D}"/>
    <dgm:cxn modelId="{000FA7A5-7749-4596-8B68-28475D67FB63}" srcId="{0E8B3120-72C6-4E9D-8647-39EF5200461D}" destId="{CC1B8B39-9C0F-4178-B5BE-076EE055B70D}" srcOrd="4" destOrd="0" parTransId="{BAED6AF1-DAFA-4784-B093-513D64D10C0E}" sibTransId="{8F3BBE84-1A95-49BD-8358-B84F640F2023}"/>
    <dgm:cxn modelId="{81299CA2-3BB2-4E08-9A21-1B1851F8ABEB}" srcId="{0E8B3120-72C6-4E9D-8647-39EF5200461D}" destId="{3C299C3E-96C2-4AEE-8413-34CA47DF21E5}" srcOrd="6" destOrd="0" parTransId="{0A65B92B-3F54-4203-BC30-0CAFE7BD6806}" sibTransId="{DCC68093-0874-45A0-8182-2D04A0D35DA0}"/>
    <dgm:cxn modelId="{CB8FD962-57CA-42FD-ADE4-77ADCA35D08B}" type="presOf" srcId="{33BD98C4-FA35-4E85-80B0-757A88073716}" destId="{33231956-184C-4BB1-A528-86532FBE8FE9}" srcOrd="0" destOrd="0" presId="urn:microsoft.com/office/officeart/2005/8/layout/radial5"/>
    <dgm:cxn modelId="{C5CC1157-B8A8-4FCF-B93A-BAC7FA335155}" type="presOf" srcId="{BAED6AF1-DAFA-4784-B093-513D64D10C0E}" destId="{26B15A3A-7EB5-4119-ABCD-32525F101823}" srcOrd="0" destOrd="0" presId="urn:microsoft.com/office/officeart/2005/8/layout/radial5"/>
    <dgm:cxn modelId="{7F468195-3FD5-47BA-A92A-D8BEBBB6D71C}" srcId="{0E8B3120-72C6-4E9D-8647-39EF5200461D}" destId="{33BD98C4-FA35-4E85-80B0-757A88073716}" srcOrd="5" destOrd="0" parTransId="{4C07C264-7451-4FE8-9A83-4D5E51311CAC}" sibTransId="{40341E0F-9F75-471D-8BB6-034F05AF96E3}"/>
    <dgm:cxn modelId="{A838AA0E-0449-4990-9132-7EB26A50BE45}" type="presOf" srcId="{BAED6AF1-DAFA-4784-B093-513D64D10C0E}" destId="{2D2803BA-D9FA-4334-99B9-014B83BB2AF3}" srcOrd="1" destOrd="0" presId="urn:microsoft.com/office/officeart/2005/8/layout/radial5"/>
    <dgm:cxn modelId="{02975FB6-2733-458C-99AF-D703DDDB0A47}" srcId="{486B2926-42FD-4760-AA71-DA4AA180F7B9}" destId="{0E8B3120-72C6-4E9D-8647-39EF5200461D}" srcOrd="0" destOrd="0" parTransId="{9D6A6510-FBB8-4AA0-B28F-2F2B1E2CE444}" sibTransId="{D9B48FE7-8A76-4336-86E2-7D3D1DCE3909}"/>
    <dgm:cxn modelId="{D772F442-FA24-45A2-9C75-B02101A1F463}" type="presOf" srcId="{B7B12647-9131-43DE-8CB0-5082640DE2EA}" destId="{FD088BFC-64E3-408E-9BA6-75D227EF03CF}" srcOrd="1" destOrd="0" presId="urn:microsoft.com/office/officeart/2005/8/layout/radial5"/>
    <dgm:cxn modelId="{81F5F614-0EB0-46B9-9082-1E247B1AAD49}" type="presOf" srcId="{B63D2C8F-1719-4B4C-B1D8-FA838DAE4BF3}" destId="{041CA97E-0EE6-429C-B25C-7AF2B2EB6425}" srcOrd="0" destOrd="0" presId="urn:microsoft.com/office/officeart/2005/8/layout/radial5"/>
    <dgm:cxn modelId="{DC1B1F0C-6946-4027-B616-E00E8D5EC9FE}" srcId="{0E8B3120-72C6-4E9D-8647-39EF5200461D}" destId="{1001DBD5-E9B0-4D01-8621-7D580745D3A5}" srcOrd="2" destOrd="0" parTransId="{21E338C7-FEDA-4921-BEEC-D1217BC64910}" sibTransId="{49107DF3-9E1B-4C3F-BE88-7C89A612942F}"/>
    <dgm:cxn modelId="{EEE9AD6A-411D-492C-998D-E070798B4982}" type="presOf" srcId="{21E338C7-FEDA-4921-BEEC-D1217BC64910}" destId="{F7BA36AF-7C6C-4105-8545-28B678127FCD}" srcOrd="1" destOrd="0" presId="urn:microsoft.com/office/officeart/2005/8/layout/radial5"/>
    <dgm:cxn modelId="{231E0C7B-71BB-41B6-A27B-03C105787861}" type="presOf" srcId="{CC1B8B39-9C0F-4178-B5BE-076EE055B70D}" destId="{092FC3C7-C678-4CC3-918B-522C1EDBE4B2}" srcOrd="0" destOrd="0" presId="urn:microsoft.com/office/officeart/2005/8/layout/radial5"/>
    <dgm:cxn modelId="{84C0E4F5-5EBB-42F9-BD87-0B534557FE59}" type="presOf" srcId="{1001DBD5-E9B0-4D01-8621-7D580745D3A5}" destId="{E96408D9-A361-4BE1-9EE8-C94E1E7456DB}" srcOrd="0" destOrd="0" presId="urn:microsoft.com/office/officeart/2005/8/layout/radial5"/>
    <dgm:cxn modelId="{035FAF8F-98FA-4A93-AEEC-161B9B739B05}" type="presOf" srcId="{0A65B92B-3F54-4203-BC30-0CAFE7BD6806}" destId="{E0FBA1E5-FDEE-4EAC-BDF4-DC7EDFF16E7E}" srcOrd="1" destOrd="0" presId="urn:microsoft.com/office/officeart/2005/8/layout/radial5"/>
    <dgm:cxn modelId="{8C5671BD-01D7-4A77-8EDB-D5F9B097220C}" type="presOf" srcId="{0E8B3120-72C6-4E9D-8647-39EF5200461D}" destId="{D5B18D3A-3926-4936-BB18-0EE1F8DF7B03}" srcOrd="0" destOrd="0" presId="urn:microsoft.com/office/officeart/2005/8/layout/radial5"/>
    <dgm:cxn modelId="{3171798F-CC13-4C6A-810F-F855F66177A8}" type="presOf" srcId="{3C299C3E-96C2-4AEE-8413-34CA47DF21E5}" destId="{802AB308-D207-4BB0-9925-ACB0E83CD514}" srcOrd="0" destOrd="0" presId="urn:microsoft.com/office/officeart/2005/8/layout/radial5"/>
    <dgm:cxn modelId="{BC9D5A0B-422A-47D9-BCC2-4C6ABFA04483}" type="presOf" srcId="{F0AC50F7-87AE-40F3-B6EE-4FAED3060D80}" destId="{F11DA573-4583-42CB-A38D-CF27D4A254A6}" srcOrd="1" destOrd="0" presId="urn:microsoft.com/office/officeart/2005/8/layout/radial5"/>
    <dgm:cxn modelId="{B94EBE9E-EE82-4240-BF34-87B4AC384991}" type="presOf" srcId="{486B2926-42FD-4760-AA71-DA4AA180F7B9}" destId="{928F5829-CB5C-4B3B-9C61-BD335824128F}" srcOrd="0" destOrd="0" presId="urn:microsoft.com/office/officeart/2005/8/layout/radial5"/>
    <dgm:cxn modelId="{35B9EB12-B378-44D4-9E60-7A7660D52BC3}" type="presOf" srcId="{B7B12647-9131-43DE-8CB0-5082640DE2EA}" destId="{446EF565-B8BD-4AA0-93C8-78D59CE5D8F3}" srcOrd="0" destOrd="0" presId="urn:microsoft.com/office/officeart/2005/8/layout/radial5"/>
    <dgm:cxn modelId="{5923F689-694F-4415-8C9A-D968F7DFB59C}" srcId="{0E8B3120-72C6-4E9D-8647-39EF5200461D}" destId="{D284B494-CC22-4F90-B6F7-AF708F789B68}" srcOrd="3" destOrd="0" parTransId="{B7B12647-9131-43DE-8CB0-5082640DE2EA}" sibTransId="{C27E6736-1534-4420-8274-E740BFDBB8C9}"/>
    <dgm:cxn modelId="{E283A7ED-CB6E-4865-BE42-976C03E0B1A2}" type="presOf" srcId="{F0AC50F7-87AE-40F3-B6EE-4FAED3060D80}" destId="{1433BFAB-8F7E-4C6C-9304-1DA62CF70BC9}" srcOrd="0" destOrd="0" presId="urn:microsoft.com/office/officeart/2005/8/layout/radial5"/>
    <dgm:cxn modelId="{518076B3-5883-410E-886D-A855DB559439}" type="presOf" srcId="{D929FC07-EB04-4704-AC5E-AEC35ACF1FEC}" destId="{55C40197-3FAA-4109-B6CE-2477FB098857}" srcOrd="0" destOrd="0" presId="urn:microsoft.com/office/officeart/2005/8/layout/radial5"/>
    <dgm:cxn modelId="{1A22638F-2E0C-466A-881B-C6056AE8B2DE}" type="presOf" srcId="{6BED80EF-4D2B-4DD6-85B2-80C91817FD35}" destId="{D44B0FB4-009E-4750-98B7-D7275C9909B0}" srcOrd="0" destOrd="0" presId="urn:microsoft.com/office/officeart/2005/8/layout/radial5"/>
    <dgm:cxn modelId="{984503E9-7BD6-4E60-8126-B4AC39B3E2B5}" srcId="{0E8B3120-72C6-4E9D-8647-39EF5200461D}" destId="{B63D2C8F-1719-4B4C-B1D8-FA838DAE4BF3}" srcOrd="1" destOrd="0" parTransId="{F0AC50F7-87AE-40F3-B6EE-4FAED3060D80}" sibTransId="{9DA13228-92AD-442F-9F5B-9EB403BDA070}"/>
    <dgm:cxn modelId="{D380494A-FAB7-46D9-9281-6FFB17A670BF}" type="presOf" srcId="{0A65B92B-3F54-4203-BC30-0CAFE7BD6806}" destId="{924E88CA-F6F7-488C-B6C3-F353C064251B}" srcOrd="0" destOrd="0" presId="urn:microsoft.com/office/officeart/2005/8/layout/radial5"/>
    <dgm:cxn modelId="{1D6FD2EF-C886-4B61-A351-9DD1B5EA9164}" type="presOf" srcId="{4C07C264-7451-4FE8-9A83-4D5E51311CAC}" destId="{364D3941-7DE0-48BC-8CA3-9B12FB456B74}" srcOrd="1" destOrd="0" presId="urn:microsoft.com/office/officeart/2005/8/layout/radial5"/>
    <dgm:cxn modelId="{1B40CEBF-174F-4BC5-865E-515F1D7EA516}" type="presOf" srcId="{4C07C264-7451-4FE8-9A83-4D5E51311CAC}" destId="{F73EEAFF-40D9-4B90-9E7D-5D314BF0E805}" srcOrd="0" destOrd="0" presId="urn:microsoft.com/office/officeart/2005/8/layout/radial5"/>
    <dgm:cxn modelId="{6630B9E5-7F7F-4484-AB54-E7C0799923A8}" type="presParOf" srcId="{928F5829-CB5C-4B3B-9C61-BD335824128F}" destId="{D5B18D3A-3926-4936-BB18-0EE1F8DF7B03}" srcOrd="0" destOrd="0" presId="urn:microsoft.com/office/officeart/2005/8/layout/radial5"/>
    <dgm:cxn modelId="{ED509BD8-A7F8-4D16-800C-ABCC53E70BD9}" type="presParOf" srcId="{928F5829-CB5C-4B3B-9C61-BD335824128F}" destId="{55C40197-3FAA-4109-B6CE-2477FB098857}" srcOrd="1" destOrd="0" presId="urn:microsoft.com/office/officeart/2005/8/layout/radial5"/>
    <dgm:cxn modelId="{42EA0C19-31C8-45B7-A36B-3863CA0C1CF2}" type="presParOf" srcId="{55C40197-3FAA-4109-B6CE-2477FB098857}" destId="{7D0A356D-888D-4C38-8CD5-DE11BA640C11}" srcOrd="0" destOrd="0" presId="urn:microsoft.com/office/officeart/2005/8/layout/radial5"/>
    <dgm:cxn modelId="{847678D5-B3F0-4057-BA9A-C4E7CA1449F6}" type="presParOf" srcId="{928F5829-CB5C-4B3B-9C61-BD335824128F}" destId="{D44B0FB4-009E-4750-98B7-D7275C9909B0}" srcOrd="2" destOrd="0" presId="urn:microsoft.com/office/officeart/2005/8/layout/radial5"/>
    <dgm:cxn modelId="{C4C8D5F0-74A0-42E8-9372-1E3E00BF0AF9}" type="presParOf" srcId="{928F5829-CB5C-4B3B-9C61-BD335824128F}" destId="{1433BFAB-8F7E-4C6C-9304-1DA62CF70BC9}" srcOrd="3" destOrd="0" presId="urn:microsoft.com/office/officeart/2005/8/layout/radial5"/>
    <dgm:cxn modelId="{F80FCA4F-CC38-4142-B67F-42723878D0E0}" type="presParOf" srcId="{1433BFAB-8F7E-4C6C-9304-1DA62CF70BC9}" destId="{F11DA573-4583-42CB-A38D-CF27D4A254A6}" srcOrd="0" destOrd="0" presId="urn:microsoft.com/office/officeart/2005/8/layout/radial5"/>
    <dgm:cxn modelId="{5133395F-F093-446B-AD19-6202EF6A94CE}" type="presParOf" srcId="{928F5829-CB5C-4B3B-9C61-BD335824128F}" destId="{041CA97E-0EE6-429C-B25C-7AF2B2EB6425}" srcOrd="4" destOrd="0" presId="urn:microsoft.com/office/officeart/2005/8/layout/radial5"/>
    <dgm:cxn modelId="{E640796A-C9FE-4B92-AB58-29AEFFD3922D}" type="presParOf" srcId="{928F5829-CB5C-4B3B-9C61-BD335824128F}" destId="{A785A3AC-960F-4EAD-9089-D11F1ECB8F6A}" srcOrd="5" destOrd="0" presId="urn:microsoft.com/office/officeart/2005/8/layout/radial5"/>
    <dgm:cxn modelId="{2D004BE6-10AB-4237-ADB5-BF1A3F14F1DA}" type="presParOf" srcId="{A785A3AC-960F-4EAD-9089-D11F1ECB8F6A}" destId="{F7BA36AF-7C6C-4105-8545-28B678127FCD}" srcOrd="0" destOrd="0" presId="urn:microsoft.com/office/officeart/2005/8/layout/radial5"/>
    <dgm:cxn modelId="{52C56DB5-7D6E-427B-97F7-F4CF276C3669}" type="presParOf" srcId="{928F5829-CB5C-4B3B-9C61-BD335824128F}" destId="{E96408D9-A361-4BE1-9EE8-C94E1E7456DB}" srcOrd="6" destOrd="0" presId="urn:microsoft.com/office/officeart/2005/8/layout/radial5"/>
    <dgm:cxn modelId="{FCFEB93C-420B-4EFC-84D6-64C2A1F2F18D}" type="presParOf" srcId="{928F5829-CB5C-4B3B-9C61-BD335824128F}" destId="{446EF565-B8BD-4AA0-93C8-78D59CE5D8F3}" srcOrd="7" destOrd="0" presId="urn:microsoft.com/office/officeart/2005/8/layout/radial5"/>
    <dgm:cxn modelId="{A01796DD-9ED9-4AF4-80EE-AA460FAC3C54}" type="presParOf" srcId="{446EF565-B8BD-4AA0-93C8-78D59CE5D8F3}" destId="{FD088BFC-64E3-408E-9BA6-75D227EF03CF}" srcOrd="0" destOrd="0" presId="urn:microsoft.com/office/officeart/2005/8/layout/radial5"/>
    <dgm:cxn modelId="{7ABE83C2-06A5-4129-B46B-DF9569E3A51A}" type="presParOf" srcId="{928F5829-CB5C-4B3B-9C61-BD335824128F}" destId="{F3C90A57-FCA7-4EB2-8128-993FC59D1541}" srcOrd="8" destOrd="0" presId="urn:microsoft.com/office/officeart/2005/8/layout/radial5"/>
    <dgm:cxn modelId="{6F5620EE-4E35-4B65-B74C-4A6EFDB8F9CD}" type="presParOf" srcId="{928F5829-CB5C-4B3B-9C61-BD335824128F}" destId="{26B15A3A-7EB5-4119-ABCD-32525F101823}" srcOrd="9" destOrd="0" presId="urn:microsoft.com/office/officeart/2005/8/layout/radial5"/>
    <dgm:cxn modelId="{09EB76F7-71C9-473C-8008-02196A8B52B2}" type="presParOf" srcId="{26B15A3A-7EB5-4119-ABCD-32525F101823}" destId="{2D2803BA-D9FA-4334-99B9-014B83BB2AF3}" srcOrd="0" destOrd="0" presId="urn:microsoft.com/office/officeart/2005/8/layout/radial5"/>
    <dgm:cxn modelId="{B226A3B4-0174-47D7-A8D3-441E8654CA30}" type="presParOf" srcId="{928F5829-CB5C-4B3B-9C61-BD335824128F}" destId="{092FC3C7-C678-4CC3-918B-522C1EDBE4B2}" srcOrd="10" destOrd="0" presId="urn:microsoft.com/office/officeart/2005/8/layout/radial5"/>
    <dgm:cxn modelId="{1BA98C01-B75C-4E1A-BD2E-AA364F28015D}" type="presParOf" srcId="{928F5829-CB5C-4B3B-9C61-BD335824128F}" destId="{F73EEAFF-40D9-4B90-9E7D-5D314BF0E805}" srcOrd="11" destOrd="0" presId="urn:microsoft.com/office/officeart/2005/8/layout/radial5"/>
    <dgm:cxn modelId="{DA8ED61C-B646-4EC6-A5F2-644EE8E19E85}" type="presParOf" srcId="{F73EEAFF-40D9-4B90-9E7D-5D314BF0E805}" destId="{364D3941-7DE0-48BC-8CA3-9B12FB456B74}" srcOrd="0" destOrd="0" presId="urn:microsoft.com/office/officeart/2005/8/layout/radial5"/>
    <dgm:cxn modelId="{9F22571A-9FB1-4BA6-9C6C-14F69CC8F2D5}" type="presParOf" srcId="{928F5829-CB5C-4B3B-9C61-BD335824128F}" destId="{33231956-184C-4BB1-A528-86532FBE8FE9}" srcOrd="12" destOrd="0" presId="urn:microsoft.com/office/officeart/2005/8/layout/radial5"/>
    <dgm:cxn modelId="{DD2FB4BB-B99E-4AB6-8FDE-5974A6886C00}" type="presParOf" srcId="{928F5829-CB5C-4B3B-9C61-BD335824128F}" destId="{924E88CA-F6F7-488C-B6C3-F353C064251B}" srcOrd="13" destOrd="0" presId="urn:microsoft.com/office/officeart/2005/8/layout/radial5"/>
    <dgm:cxn modelId="{CE6724C3-2A30-41CA-BE70-BE1A6D0940F7}" type="presParOf" srcId="{924E88CA-F6F7-488C-B6C3-F353C064251B}" destId="{E0FBA1E5-FDEE-4EAC-BDF4-DC7EDFF16E7E}" srcOrd="0" destOrd="0" presId="urn:microsoft.com/office/officeart/2005/8/layout/radial5"/>
    <dgm:cxn modelId="{6C19466A-0DFA-4272-8DCA-C480D181B182}" type="presParOf" srcId="{928F5829-CB5C-4B3B-9C61-BD335824128F}" destId="{802AB308-D207-4BB0-9925-ACB0E83CD514}" srcOrd="14" destOrd="0" presId="urn:microsoft.com/office/officeart/2005/8/layout/radial5"/>
  </dgm:cxnLst>
  <dgm:bg>
    <a:solidFill>
      <a:schemeClr val="tx2">
        <a:lumMod val="40000"/>
        <a:lumOff val="60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18D3A-3926-4936-BB18-0EE1F8DF7B03}">
      <dsp:nvSpPr>
        <dsp:cNvPr id="0" name=""/>
        <dsp:cNvSpPr/>
      </dsp:nvSpPr>
      <dsp:spPr>
        <a:xfrm>
          <a:off x="4772502" y="1682094"/>
          <a:ext cx="2397409" cy="16318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Реальная ситуация</a:t>
          </a:r>
        </a:p>
      </dsp:txBody>
      <dsp:txXfrm>
        <a:off x="4772502" y="1682094"/>
        <a:ext cx="2397409" cy="1631808"/>
      </dsp:txXfrm>
    </dsp:sp>
    <dsp:sp modelId="{55C40197-3FAA-4109-B6CE-2477FB098857}">
      <dsp:nvSpPr>
        <dsp:cNvPr id="0" name=""/>
        <dsp:cNvSpPr/>
      </dsp:nvSpPr>
      <dsp:spPr>
        <a:xfrm rot="223467">
          <a:off x="7465543" y="2383188"/>
          <a:ext cx="728713" cy="47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223467">
        <a:off x="7465543" y="2383188"/>
        <a:ext cx="728713" cy="471606"/>
      </dsp:txXfrm>
    </dsp:sp>
    <dsp:sp modelId="{D44B0FB4-009E-4750-98B7-D7275C9909B0}">
      <dsp:nvSpPr>
        <dsp:cNvPr id="0" name=""/>
        <dsp:cNvSpPr/>
      </dsp:nvSpPr>
      <dsp:spPr>
        <a:xfrm>
          <a:off x="8506086" y="2155358"/>
          <a:ext cx="3580413" cy="12483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</a:rPr>
            <a:t>3. </a:t>
          </a:r>
          <a:r>
            <a:rPr lang="ru-RU" sz="2800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Компетентностная</a:t>
          </a: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область</a:t>
          </a:r>
          <a:endParaRPr lang="ru-RU" sz="2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06086" y="2155358"/>
        <a:ext cx="3580413" cy="1248370"/>
      </dsp:txXfrm>
    </dsp:sp>
    <dsp:sp modelId="{1433BFAB-8F7E-4C6C-9304-1DA62CF70BC9}">
      <dsp:nvSpPr>
        <dsp:cNvPr id="0" name=""/>
        <dsp:cNvSpPr/>
      </dsp:nvSpPr>
      <dsp:spPr>
        <a:xfrm rot="16093745">
          <a:off x="5824426" y="1236004"/>
          <a:ext cx="230105" cy="47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16093745">
        <a:off x="5824426" y="1236004"/>
        <a:ext cx="230105" cy="471606"/>
      </dsp:txXfrm>
    </dsp:sp>
    <dsp:sp modelId="{041CA97E-0EE6-429C-B25C-7AF2B2EB6425}">
      <dsp:nvSpPr>
        <dsp:cNvPr id="0" name=""/>
        <dsp:cNvSpPr/>
      </dsp:nvSpPr>
      <dsp:spPr>
        <a:xfrm>
          <a:off x="4367121" y="0"/>
          <a:ext cx="3092300" cy="12483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Содержательная область</a:t>
          </a:r>
        </a:p>
      </dsp:txBody>
      <dsp:txXfrm>
        <a:off x="4367121" y="0"/>
        <a:ext cx="3092300" cy="1248370"/>
      </dsp:txXfrm>
    </dsp:sp>
    <dsp:sp modelId="{A785A3AC-960F-4EAD-9089-D11F1ECB8F6A}">
      <dsp:nvSpPr>
        <dsp:cNvPr id="0" name=""/>
        <dsp:cNvSpPr/>
      </dsp:nvSpPr>
      <dsp:spPr>
        <a:xfrm rot="20431779">
          <a:off x="7433279" y="1551213"/>
          <a:ext cx="1097968" cy="47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20431779">
        <a:off x="7433279" y="1551213"/>
        <a:ext cx="1097968" cy="471606"/>
      </dsp:txXfrm>
    </dsp:sp>
    <dsp:sp modelId="{E96408D9-A361-4BE1-9EE8-C94E1E7456DB}">
      <dsp:nvSpPr>
        <dsp:cNvPr id="0" name=""/>
        <dsp:cNvSpPr/>
      </dsp:nvSpPr>
      <dsp:spPr>
        <a:xfrm>
          <a:off x="8595105" y="393386"/>
          <a:ext cx="3127167" cy="12483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Контекст</a:t>
          </a:r>
        </a:p>
      </dsp:txBody>
      <dsp:txXfrm>
        <a:off x="8595105" y="393386"/>
        <a:ext cx="3127167" cy="1248370"/>
      </dsp:txXfrm>
    </dsp:sp>
    <dsp:sp modelId="{446EF565-B8BD-4AA0-93C8-78D59CE5D8F3}">
      <dsp:nvSpPr>
        <dsp:cNvPr id="0" name=""/>
        <dsp:cNvSpPr/>
      </dsp:nvSpPr>
      <dsp:spPr>
        <a:xfrm rot="8568751">
          <a:off x="4607835" y="3122838"/>
          <a:ext cx="458000" cy="47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8568751">
        <a:off x="4607835" y="3122838"/>
        <a:ext cx="458000" cy="471606"/>
      </dsp:txXfrm>
    </dsp:sp>
    <dsp:sp modelId="{F3C90A57-FCA7-4EB2-8128-993FC59D1541}">
      <dsp:nvSpPr>
        <dsp:cNvPr id="0" name=""/>
        <dsp:cNvSpPr/>
      </dsp:nvSpPr>
      <dsp:spPr>
        <a:xfrm>
          <a:off x="2298282" y="3547822"/>
          <a:ext cx="2932996" cy="12483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5.Уровень сложности</a:t>
          </a:r>
        </a:p>
      </dsp:txBody>
      <dsp:txXfrm>
        <a:off x="2298282" y="3547822"/>
        <a:ext cx="2932996" cy="1248370"/>
      </dsp:txXfrm>
    </dsp:sp>
    <dsp:sp modelId="{26B15A3A-7EB5-4119-ABCD-32525F101823}">
      <dsp:nvSpPr>
        <dsp:cNvPr id="0" name=""/>
        <dsp:cNvSpPr/>
      </dsp:nvSpPr>
      <dsp:spPr>
        <a:xfrm rot="10582673">
          <a:off x="3641913" y="2384208"/>
          <a:ext cx="803626" cy="47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10582673">
        <a:off x="3641913" y="2384208"/>
        <a:ext cx="803626" cy="471606"/>
      </dsp:txXfrm>
    </dsp:sp>
    <dsp:sp modelId="{092FC3C7-C678-4CC3-918B-522C1EDBE4B2}">
      <dsp:nvSpPr>
        <dsp:cNvPr id="0" name=""/>
        <dsp:cNvSpPr/>
      </dsp:nvSpPr>
      <dsp:spPr>
        <a:xfrm>
          <a:off x="459211" y="2133498"/>
          <a:ext cx="2819381" cy="12483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6.Формат ответа</a:t>
          </a:r>
        </a:p>
      </dsp:txBody>
      <dsp:txXfrm>
        <a:off x="459211" y="2133498"/>
        <a:ext cx="2819381" cy="1248370"/>
      </dsp:txXfrm>
    </dsp:sp>
    <dsp:sp modelId="{F73EEAFF-40D9-4B90-9E7D-5D314BF0E805}">
      <dsp:nvSpPr>
        <dsp:cNvPr id="0" name=""/>
        <dsp:cNvSpPr/>
      </dsp:nvSpPr>
      <dsp:spPr>
        <a:xfrm rot="12064248">
          <a:off x="3390149" y="1486576"/>
          <a:ext cx="1135882" cy="47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12064248">
        <a:off x="3390149" y="1486576"/>
        <a:ext cx="1135882" cy="471606"/>
      </dsp:txXfrm>
    </dsp:sp>
    <dsp:sp modelId="{33231956-184C-4BB1-A528-86532FBE8FE9}">
      <dsp:nvSpPr>
        <dsp:cNvPr id="0" name=""/>
        <dsp:cNvSpPr/>
      </dsp:nvSpPr>
      <dsp:spPr>
        <a:xfrm>
          <a:off x="593634" y="308189"/>
          <a:ext cx="2627994" cy="12483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7. Критерии оценки</a:t>
          </a:r>
        </a:p>
      </dsp:txBody>
      <dsp:txXfrm>
        <a:off x="593634" y="308189"/>
        <a:ext cx="2627994" cy="1248370"/>
      </dsp:txXfrm>
    </dsp:sp>
    <dsp:sp modelId="{924E88CA-F6F7-488C-B6C3-F353C064251B}">
      <dsp:nvSpPr>
        <dsp:cNvPr id="0" name=""/>
        <dsp:cNvSpPr/>
      </dsp:nvSpPr>
      <dsp:spPr>
        <a:xfrm rot="2272382">
          <a:off x="6855178" y="3114988"/>
          <a:ext cx="425106" cy="47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2272382">
        <a:off x="6855178" y="3114988"/>
        <a:ext cx="425106" cy="471606"/>
      </dsp:txXfrm>
    </dsp:sp>
    <dsp:sp modelId="{802AB308-D207-4BB0-9925-ACB0E83CD514}">
      <dsp:nvSpPr>
        <dsp:cNvPr id="0" name=""/>
        <dsp:cNvSpPr/>
      </dsp:nvSpPr>
      <dsp:spPr>
        <a:xfrm>
          <a:off x="6562679" y="3533966"/>
          <a:ext cx="3086320" cy="12483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4.Объект оценки </a:t>
          </a:r>
        </a:p>
      </dsp:txBody>
      <dsp:txXfrm>
        <a:off x="6562679" y="3533966"/>
        <a:ext cx="3086320" cy="124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3089-C1D6-449B-845E-A6F6BECA6AE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5A5C-DC60-402D-B55F-5CEB97FA2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2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1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10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13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44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1038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24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6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56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3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50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4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9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64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85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86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5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4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1055"/>
            <a:ext cx="7766936" cy="390987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1439" y="4050833"/>
            <a:ext cx="7779224" cy="2036068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28" y="192269"/>
            <a:ext cx="1083791" cy="107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420" y="1603493"/>
            <a:ext cx="1027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Педагогическая мастерская по конструированию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PISA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-заданий, направленных на развитие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читательской грамотности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6062" y="5616271"/>
            <a:ext cx="409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Сулейманова О.А., учитель русского языка и литературы, высшей 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лицея «Вектор»</a:t>
            </a:r>
          </a:p>
        </p:txBody>
      </p:sp>
    </p:spTree>
    <p:extLst>
      <p:ext uri="{BB962C8B-B14F-4D97-AF65-F5344CB8AC3E}">
        <p14:creationId xmlns="" xmlns:p14="http://schemas.microsoft.com/office/powerpoint/2010/main" val="41430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5" y="502920"/>
            <a:ext cx="1125239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38" y="31940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04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73" y="251790"/>
            <a:ext cx="10547257" cy="17492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Текст 3.  Состав работников центра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City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Jump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Изучив инструкцию, ребята пришли в батутный центр и увидели на доске объявлений «Информация для посетителей» представление команды работников, которые в этот день проводят занятия и инструктаж.</a:t>
            </a:r>
            <a:endParaRPr lang="ru-RU" sz="2400" dirty="0"/>
          </a:p>
        </p:txBody>
      </p:sp>
      <p:pic>
        <p:nvPicPr>
          <p:cNvPr id="1026" name="Picture 2" descr="C:\Users\Oksana\Desktop\АТТЕСТАЦИЯ\23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92" y="2089279"/>
            <a:ext cx="11177735" cy="445729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38" y="31940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86690"/>
            <a:ext cx="11647170" cy="1320800"/>
          </a:xfrm>
        </p:spPr>
        <p:txBody>
          <a:bodyPr>
            <a:noAutofit/>
          </a:bodyPr>
          <a:lstStyle/>
          <a:p>
            <a:pPr marL="457200" marR="377825">
              <a:lnSpc>
                <a:spcPct val="115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Текст 3.  Состав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работников центра «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City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Jump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" y="1194460"/>
            <a:ext cx="10881360" cy="317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256007"/>
            <a:ext cx="11841480" cy="218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377825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7. Определите, какие виды батутов используются в центре «</a:t>
            </a:r>
            <a:r>
              <a:rPr lang="ru-RU" sz="2300" dirty="0" err="1">
                <a:latin typeface="Times New Roman"/>
                <a:ea typeface="Calibri"/>
                <a:cs typeface="Times New Roman"/>
              </a:rPr>
              <a:t>City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300" dirty="0" err="1">
                <a:latin typeface="Times New Roman"/>
                <a:ea typeface="Calibri"/>
                <a:cs typeface="Times New Roman"/>
              </a:rPr>
              <a:t>Jump</a:t>
            </a:r>
            <a:r>
              <a:rPr lang="ru-RU" sz="23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marL="457200" marR="37782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8. Ребята поспорили, являются ли прыжки на батуте видом спорта. Сергей считает, что это развлечение, Ваня утверждает, что это отдельный вид спорта. Кто прав? Обоснуйте свой ответ.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marR="377825" algn="just">
              <a:lnSpc>
                <a:spcPct val="115000"/>
              </a:lnSpc>
              <a:spcAft>
                <a:spcPts val="0"/>
              </a:spcAft>
            </a:pPr>
            <a:endParaRPr lang="ru-RU" sz="23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780" y="25082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72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68" y="172278"/>
            <a:ext cx="8596668" cy="5300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4. Обсуждения в чате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38" y="31940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Oksana\Desktop\АТТЕСТАЦИЯ\78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26" y="1007165"/>
            <a:ext cx="10294378" cy="527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363" y="0"/>
            <a:ext cx="8596668" cy="5442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4. Обсуждения в чате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631039"/>
            <a:ext cx="9035143" cy="618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5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174170"/>
            <a:ext cx="8925660" cy="4789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Характеристика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заданий и система оценивания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7675112"/>
              </p:ext>
            </p:extLst>
          </p:nvPr>
        </p:nvGraphicFramePr>
        <p:xfrm>
          <a:off x="337457" y="816430"/>
          <a:ext cx="9688285" cy="6041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772"/>
                <a:gridCol w="6999513"/>
              </a:tblGrid>
              <a:tr h="990144">
                <a:tc gridSpan="2">
                  <a:txBody>
                    <a:bodyPr/>
                    <a:lstStyle/>
                    <a:p>
                      <a:pPr marR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Ребятам из 7 «А» класса понравилась идея посетить батутный центр. Набралась компания из 15 человек. Смогут ли они воспользоваться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спецпредложением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акции от «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Jump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? Объясните свой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386">
                <a:tc>
                  <a:txBody>
                    <a:bodyPr/>
                    <a:lstStyle/>
                    <a:p>
                      <a:pPr marR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содержания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3.Чтение для практических целей: выбор товаров и услуг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326560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371979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текста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Несплошной:   информационные листы и объявления.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646130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Компетентностная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область оценки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1.Находить и извлекать информацию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979681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оценки (предметный результат)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1.2.1.Находить и извлекать одну или несколько единиц  информации, расположенных в одном фрагменте текста.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377328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(средний)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979681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развёрнутым ответом: ребята не смогут  воспользоваться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спецпредложением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акции от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Jump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потому что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спецпредложение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распространяется на группы от 20 человек.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979681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балл – дан развернутый правильный ответ</a:t>
                      </a:r>
                    </a:p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баллов – дан неправильный ответ, ИЛИ дан правильный ответ без объяснения,  ИЛИ ответ отсутствует.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2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сформированности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Учащимися выполнено менее 30% всех заданий.</a:t>
            </a:r>
          </a:p>
          <a:p>
            <a:pPr marL="0" indent="0" algn="just"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Пониженный уровень.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Учащимися выполнено менее 50% всех заданий.</a:t>
            </a:r>
          </a:p>
          <a:p>
            <a:pPr marL="0" indent="0" algn="just"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уровень.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Учащимися выполнено от 50% до 75% всех заданий.</a:t>
            </a:r>
          </a:p>
          <a:p>
            <a:pPr marL="0" indent="0" algn="just">
              <a:buNone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Повышенный уровень.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Учащимися выполнено более 75% всех заданий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921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19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054" y="1429069"/>
            <a:ext cx="9034010" cy="4452186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пособность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учащихся к осмыслению письменных текстов и рефлексии на них,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к использованию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их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содержания.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Оценивается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не техника чтения и буквальное понимание текста, а понимание и рефлексия на текст, использование прочитанного для осуществления жизненных целей.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74" y="225211"/>
            <a:ext cx="772887" cy="75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632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74" y="152400"/>
            <a:ext cx="8596668" cy="5676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Читательские умения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569395">
            <a:off x="3425348" y="847612"/>
            <a:ext cx="285750" cy="651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4A021">
                  <a:lumMod val="75000"/>
                </a:srgb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94410" y="1529684"/>
            <a:ext cx="26974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пора на текст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66510" y="1529684"/>
            <a:ext cx="275463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пора на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внетекстовое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знание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3239">
            <a:off x="6333013" y="857747"/>
            <a:ext cx="341312" cy="6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43" y="2672684"/>
            <a:ext cx="543242" cy="6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40030" y="3115426"/>
            <a:ext cx="2286000" cy="129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айти и извлечь информацию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555539">
            <a:off x="2352777" y="2502919"/>
            <a:ext cx="726632" cy="686924"/>
          </a:xfrm>
          <a:prstGeom prst="leftUpArrow">
            <a:avLst>
              <a:gd name="adj1" fmla="val 25000"/>
              <a:gd name="adj2" fmla="val 263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28950" y="3165072"/>
            <a:ext cx="2857500" cy="1246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нтегрировать и интерпретировать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ообщения текста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32654" y="3302685"/>
            <a:ext cx="27774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смыслить и оценить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64" y="4217085"/>
            <a:ext cx="894556" cy="57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5657850" y="4789170"/>
            <a:ext cx="2014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одержание текста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503920" y="4789170"/>
            <a:ext cx="13830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орму текста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284" y="210596"/>
            <a:ext cx="772887" cy="75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5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6635" y="0"/>
            <a:ext cx="11767441" cy="11468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заданий в формате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ЧГ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4" y="225211"/>
            <a:ext cx="772887" cy="754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1926" y="852406"/>
            <a:ext cx="971937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Содержательная область: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чтение для личных целей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чтение для общественных целей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чтение для практических целей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чтение для получения образования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межличностные отношения, человек и природа, человек и технический прогресс, экологические проблемы, здоровый образ жизни, безопасность, путешествия по родной земле, научные открытия, выбор товаров и услуг, образование, великие люди нашей страны, будущее и др.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Контекст: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образовательный, личный, общественный, практический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8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422" y="237641"/>
            <a:ext cx="10379287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текстов для заданий по ЧГ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Сплошной: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описание (художественное и техническое)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повествование (рассказ, репортаж)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объяснение (объяснительное сочинение, определение понятия, толкование слова, резюме/выводы, интерпретация)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аргументация (комментарий, обоснование)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инструкция (указание к выполнению работы; правила, законы)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Несплошной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графики 2) диаграммы 3) таблицы 4) карты, схемы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рисунки, фотографии 6) формы (анкеты и др.)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информационные листы и объявления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Составной: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несколько текстов, каждый из которых был создан независимо от другого и является связным и законченным. 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720" y="101600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488315" cy="11468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рамки для разработки заданий на основе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4" y="225211"/>
            <a:ext cx="772887" cy="754788"/>
          </a:xfrm>
          <a:prstGeom prst="rect">
            <a:avLst/>
          </a:prstGeom>
          <a:noFill/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946410"/>
              </p:ext>
            </p:extLst>
          </p:nvPr>
        </p:nvGraphicFramePr>
        <p:xfrm>
          <a:off x="0" y="1470909"/>
          <a:ext cx="12192000" cy="481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125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24" y="96693"/>
            <a:ext cx="10472111" cy="464820"/>
          </a:xfrm>
        </p:spPr>
        <p:txBody>
          <a:bodyPr>
            <a:noAutofit/>
          </a:bodyPr>
          <a:lstStyle/>
          <a:p>
            <a:pPr marL="90170" marR="377825"/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Примеры заданий по читательской грамотности </a:t>
            </a:r>
            <a:b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Текст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Реклама батутного  центра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City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Jump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Скоро каникулы, и перед ребятами встал вопрос, как с пользой провести время. В школьном чате разместили рекламу батутного центра.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" y="2014309"/>
            <a:ext cx="4801286" cy="484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9809" y="1881809"/>
            <a:ext cx="7262191" cy="4976191"/>
          </a:xfrm>
        </p:spPr>
        <p:txBody>
          <a:bodyPr>
            <a:normAutofit lnSpcReduction="10000"/>
          </a:bodyPr>
          <a:lstStyle/>
          <a:p>
            <a:pPr marL="0" marR="377825"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Ребятам из 7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класса понравилась идея посетить батутный центр. Набралась компания из 15 человек. Смогут ли они воспользоваться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спецпредложением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по акции от  «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City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Jump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 ?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Объясните свой ответ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377825"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2.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Вика и Катя  захотели взять  в центр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City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Jump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своих сестренок пяти и шести лет. Можно ли это сделать? Объясните свой ответ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marR="377825"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3.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Сергей утверждает, что достаточно взять спортивную форму и деньги, чтобы пропустили на батутную арену. Ваня не согласен. Чья точка зрения верна? Обоснуйте свой ответ.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377825" lvl="0" indent="0">
              <a:lnSpc>
                <a:spcPct val="115000"/>
              </a:lnSpc>
              <a:buNone/>
            </a:pP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15938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76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\Desktop\АТТЕСТАЦИЯ\Сним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56" y="1175301"/>
            <a:ext cx="10872235" cy="533151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15938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02202" y="169453"/>
            <a:ext cx="9218875" cy="811530"/>
          </a:xfrm>
        </p:spPr>
        <p:txBody>
          <a:bodyPr>
            <a:normAutofit fontScale="90000"/>
          </a:bodyPr>
          <a:lstStyle/>
          <a:p>
            <a:pPr marL="90170" marR="377825" algn="ctr">
              <a:lnSpc>
                <a:spcPct val="115000"/>
              </a:lnSpc>
            </a:pPr>
            <a:r>
              <a:rPr lang="ru-RU" sz="31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Текст 2.</a:t>
            </a:r>
            <a:r>
              <a:rPr lang="ru-RU" sz="31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Правила поведения и техника безопасности в батутном центре</a:t>
            </a:r>
            <a:r>
              <a:rPr lang="ru-RU" sz="27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Перед походом в батутный центр «</a:t>
            </a:r>
            <a:r>
              <a:rPr lang="ru-RU" sz="27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City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Jump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 ребята изучили инструкцию на сайте центра.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585"/>
            <a:ext cx="10389750" cy="47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2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2382</TotalTime>
  <Words>576</Words>
  <Application>Microsoft Office PowerPoint</Application>
  <PresentationFormat>Произвольный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 </vt:lpstr>
      <vt:lpstr>Читательская грамотность</vt:lpstr>
      <vt:lpstr>Читательские умения</vt:lpstr>
      <vt:lpstr>Характеристика заданий в формате PISA по ЧГ </vt:lpstr>
      <vt:lpstr>Типы текстов для заданий по ЧГ Сплошной: 1) описание (художественное и техническое) 2) повествование (рассказ, репортаж) 3) объяснение (объяснительное сочинение, определение понятия, толкование слова, резюме/выводы, интерпретация) 4) аргументация (комментарий, обоснование) 5) инструкция (указание к выполнению работы; правила, законы) Несплошной:  1) графики 2) диаграммы 3) таблицы 4) карты, схемы 5) рисунки, фотографии 6) формы (анкеты и др.)  7) информационные листы и объявления Составной:  включает несколько текстов, каждый из которых был создан независимо от другого и является связным и законченным. </vt:lpstr>
      <vt:lpstr>Концептуальные рамки для разработки заданий на основе  их структуры</vt:lpstr>
      <vt:lpstr>Примеры заданий по читательской грамотности  Текст 1. Реклама батутного  центра «City Jump» Скоро каникулы, и перед ребятами встал вопрос, как с пользой провести время. В школьном чате разместили рекламу батутного центра.  </vt:lpstr>
      <vt:lpstr>Слайд 8</vt:lpstr>
      <vt:lpstr>Текст 2. Правила поведения и техника безопасности в батутном центре Перед походом в батутный центр «City Jump» ребята изучили инструкцию на сайте центра.  </vt:lpstr>
      <vt:lpstr>Слайд 10</vt:lpstr>
      <vt:lpstr>              Текст 3.  Состав работников центра «City Jump»  Изучив инструкцию, ребята пришли в батутный центр и увидели на доске объявлений «Информация для посетителей» представление команды работников, которые в этот день проводят занятия и инструктаж.</vt:lpstr>
      <vt:lpstr>          Текст 3.  Состав работников центра «City Jump»  </vt:lpstr>
      <vt:lpstr>                                  Задание 4. Обсуждения в чате</vt:lpstr>
      <vt:lpstr>Задание 4. Обсуждения в чате</vt:lpstr>
      <vt:lpstr>                    Характеристика заданий и система оценивания</vt:lpstr>
      <vt:lpstr>Уровень сформированности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Oksana</cp:lastModifiedBy>
  <cp:revision>311</cp:revision>
  <dcterms:created xsi:type="dcterms:W3CDTF">2016-03-06T23:44:57Z</dcterms:created>
  <dcterms:modified xsi:type="dcterms:W3CDTF">2021-12-15T06:05:54Z</dcterms:modified>
</cp:coreProperties>
</file>