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63" r:id="rId2"/>
    <p:sldMasterId id="2147483875" r:id="rId3"/>
    <p:sldMasterId id="2147483887" r:id="rId4"/>
    <p:sldMasterId id="2147483899" r:id="rId5"/>
  </p:sldMasterIdLst>
  <p:notesMasterIdLst>
    <p:notesMasterId r:id="rId14"/>
  </p:notesMasterIdLst>
  <p:sldIdLst>
    <p:sldId id="271" r:id="rId6"/>
    <p:sldId id="355" r:id="rId7"/>
    <p:sldId id="352" r:id="rId8"/>
    <p:sldId id="353" r:id="rId9"/>
    <p:sldId id="354" r:id="rId10"/>
    <p:sldId id="328" r:id="rId11"/>
    <p:sldId id="330" r:id="rId12"/>
    <p:sldId id="351" r:id="rId13"/>
  </p:sldIdLst>
  <p:sldSz cx="12192000" cy="6858000"/>
  <p:notesSz cx="9928225" cy="6797675"/>
  <p:defaultTextStyle>
    <a:defPPr>
      <a:defRPr lang="ru-RU"/>
    </a:defPPr>
    <a:lvl1pPr marL="0" algn="l" defTabSz="914252">
      <a:defRPr sz="1800">
        <a:solidFill>
          <a:schemeClr val="tx1"/>
        </a:solidFill>
        <a:latin typeface="+mn-lt"/>
        <a:ea typeface="+mn-ea"/>
        <a:cs typeface="+mn-cs"/>
      </a:defRPr>
    </a:lvl1pPr>
    <a:lvl2pPr marL="457128" algn="l" defTabSz="914252">
      <a:defRPr sz="18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>
      <a:defRPr sz="18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>
      <a:defRPr sz="1800">
        <a:solidFill>
          <a:schemeClr val="tx1"/>
        </a:solidFill>
        <a:latin typeface="+mn-lt"/>
        <a:ea typeface="+mn-ea"/>
        <a:cs typeface="+mn-cs"/>
      </a:defRPr>
    </a:lvl4pPr>
    <a:lvl5pPr marL="1828508" algn="l" defTabSz="914252">
      <a:defRPr sz="1800">
        <a:solidFill>
          <a:schemeClr val="tx1"/>
        </a:solidFill>
        <a:latin typeface="+mn-lt"/>
        <a:ea typeface="+mn-ea"/>
        <a:cs typeface="+mn-cs"/>
      </a:defRPr>
    </a:lvl5pPr>
    <a:lvl6pPr marL="2285635" algn="l" defTabSz="914252">
      <a:defRPr sz="1800">
        <a:solidFill>
          <a:schemeClr val="tx1"/>
        </a:solidFill>
        <a:latin typeface="+mn-lt"/>
        <a:ea typeface="+mn-ea"/>
        <a:cs typeface="+mn-cs"/>
      </a:defRPr>
    </a:lvl6pPr>
    <a:lvl7pPr marL="2742761" algn="l" defTabSz="914252">
      <a:defRPr sz="1800">
        <a:solidFill>
          <a:schemeClr val="tx1"/>
        </a:solidFill>
        <a:latin typeface="+mn-lt"/>
        <a:ea typeface="+mn-ea"/>
        <a:cs typeface="+mn-cs"/>
      </a:defRPr>
    </a:lvl7pPr>
    <a:lvl8pPr marL="3199887" algn="l" defTabSz="914252">
      <a:defRPr sz="1800">
        <a:solidFill>
          <a:schemeClr val="tx1"/>
        </a:solidFill>
        <a:latin typeface="+mn-lt"/>
        <a:ea typeface="+mn-ea"/>
        <a:cs typeface="+mn-cs"/>
      </a:defRPr>
    </a:lvl8pPr>
    <a:lvl9pPr marL="3657015" algn="l" defTabSz="914252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78"/>
    <a:srgbClr val="2E7A73"/>
    <a:srgbClr val="42A491"/>
    <a:srgbClr val="409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E8B1032C-EA38-4F05-BA0D-38AFFFC7BED3}" styleName="Light Style 3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6"/>
              </a:solidFill>
            </a:ln>
          </a:left>
          <a:right>
            <a:ln w="12700">
              <a:solidFill>
                <a:schemeClr val="accent6"/>
              </a:solidFill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solidFill>
                <a:schemeClr val="accent6"/>
              </a:solidFill>
            </a:ln>
          </a:insideH>
          <a:insideV>
            <a:ln w="12700">
              <a:solidFill>
                <a:schemeClr val="accent6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  <a:fill>
          <a:solidFill>
            <a:schemeClr val="accent6">
              <a:tint val="2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6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38100">
              <a:solidFill>
                <a:schemeClr val="accent6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25289-0FF8-4D8E-90CA-DC1F77E026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16D18D-ECE6-41CA-84C1-AC956C1BB850}">
      <dgm:prSet phldrT="[Текст]"/>
      <dgm:spPr>
        <a:solidFill>
          <a:srgbClr val="42A491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73077B88-178A-4F29-BB4D-F22627197B84}" type="parTrans" cxnId="{EFE1035E-F0A9-4FBD-A0C4-D8373F073B3D}">
      <dgm:prSet/>
      <dgm:spPr/>
      <dgm:t>
        <a:bodyPr/>
        <a:lstStyle/>
        <a:p>
          <a:endParaRPr lang="ru-RU"/>
        </a:p>
      </dgm:t>
    </dgm:pt>
    <dgm:pt modelId="{E306AA32-AE2B-4BED-9B39-03D2CA123FCA}" type="sibTrans" cxnId="{EFE1035E-F0A9-4FBD-A0C4-D8373F073B3D}">
      <dgm:prSet/>
      <dgm:spPr/>
      <dgm:t>
        <a:bodyPr/>
        <a:lstStyle/>
        <a:p>
          <a:endParaRPr lang="ru-RU"/>
        </a:p>
      </dgm:t>
    </dgm:pt>
    <dgm:pt modelId="{A9D3227C-774A-43FA-B161-15A249185D5B}">
      <dgm:prSet phldrT="[Текст]" custT="1"/>
      <dgm:spPr>
        <a:solidFill>
          <a:srgbClr val="42A491"/>
        </a:solidFill>
        <a:ln>
          <a:noFill/>
        </a:ln>
      </dgm:spPr>
      <dgm:t>
        <a:bodyPr/>
        <a:lstStyle/>
        <a:p>
          <a:endParaRPr lang="ru-RU" sz="1800" dirty="0">
            <a:solidFill>
              <a:srgbClr val="2E7A73"/>
            </a:solidFill>
          </a:endParaRPr>
        </a:p>
      </dgm:t>
    </dgm:pt>
    <dgm:pt modelId="{436A269C-662E-4477-8D7E-272D493A53B2}" type="parTrans" cxnId="{0728E6E4-A800-4F6B-B2A0-B0FACEA93182}">
      <dgm:prSet/>
      <dgm:spPr/>
      <dgm:t>
        <a:bodyPr/>
        <a:lstStyle/>
        <a:p>
          <a:endParaRPr lang="ru-RU"/>
        </a:p>
      </dgm:t>
    </dgm:pt>
    <dgm:pt modelId="{864E738F-B8AA-4EB2-BBF6-126A958924BA}" type="sibTrans" cxnId="{0728E6E4-A800-4F6B-B2A0-B0FACEA93182}">
      <dgm:prSet/>
      <dgm:spPr/>
      <dgm:t>
        <a:bodyPr/>
        <a:lstStyle/>
        <a:p>
          <a:endParaRPr lang="ru-RU"/>
        </a:p>
      </dgm:t>
    </dgm:pt>
    <dgm:pt modelId="{3EB55C6F-DF71-43B0-9015-C373E5F66933}">
      <dgm:prSet phldrT="[Текст]" custT="1"/>
      <dgm:spPr>
        <a:solidFill>
          <a:srgbClr val="42A491"/>
        </a:solidFill>
        <a:ln>
          <a:noFill/>
        </a:ln>
      </dgm:spPr>
      <dgm:t>
        <a:bodyPr/>
        <a:lstStyle/>
        <a:p>
          <a:endParaRPr lang="ru-RU" sz="1800" dirty="0">
            <a:solidFill>
              <a:srgbClr val="2E7A73"/>
            </a:solidFill>
          </a:endParaRPr>
        </a:p>
      </dgm:t>
    </dgm:pt>
    <dgm:pt modelId="{48DFBA39-7227-4355-9ACF-89FAF836B43A}" type="parTrans" cxnId="{103D1419-D233-456F-AA81-2AF28F94B8F8}">
      <dgm:prSet/>
      <dgm:spPr/>
      <dgm:t>
        <a:bodyPr/>
        <a:lstStyle/>
        <a:p>
          <a:endParaRPr lang="ru-RU"/>
        </a:p>
      </dgm:t>
    </dgm:pt>
    <dgm:pt modelId="{D931D565-C259-4FDA-9438-870E7998D636}" type="sibTrans" cxnId="{103D1419-D233-456F-AA81-2AF28F94B8F8}">
      <dgm:prSet/>
      <dgm:spPr/>
      <dgm:t>
        <a:bodyPr/>
        <a:lstStyle/>
        <a:p>
          <a:endParaRPr lang="ru-RU"/>
        </a:p>
      </dgm:t>
    </dgm:pt>
    <dgm:pt modelId="{92871939-99D3-424B-B139-C95DF25BF8F8}">
      <dgm:prSet phldrT="[Текст]" custT="1"/>
      <dgm:spPr>
        <a:solidFill>
          <a:srgbClr val="42A491"/>
        </a:solidFill>
        <a:ln>
          <a:noFill/>
        </a:ln>
      </dgm:spPr>
      <dgm:t>
        <a:bodyPr/>
        <a:lstStyle/>
        <a:p>
          <a:endParaRPr lang="ru-RU" sz="1800" dirty="0">
            <a:solidFill>
              <a:srgbClr val="2E7A73"/>
            </a:solidFill>
          </a:endParaRPr>
        </a:p>
      </dgm:t>
    </dgm:pt>
    <dgm:pt modelId="{047350C6-F77A-4D5E-B7EE-4196EA98968A}" type="parTrans" cxnId="{AED1EC50-9CA9-4B4B-94EB-00BF87DA5505}">
      <dgm:prSet/>
      <dgm:spPr/>
      <dgm:t>
        <a:bodyPr/>
        <a:lstStyle/>
        <a:p>
          <a:endParaRPr lang="ru-RU"/>
        </a:p>
      </dgm:t>
    </dgm:pt>
    <dgm:pt modelId="{1D2B27A8-EED9-4045-BDBD-B9296F6FCD47}" type="sibTrans" cxnId="{AED1EC50-9CA9-4B4B-94EB-00BF87DA5505}">
      <dgm:prSet/>
      <dgm:spPr/>
      <dgm:t>
        <a:bodyPr/>
        <a:lstStyle/>
        <a:p>
          <a:endParaRPr lang="ru-RU"/>
        </a:p>
      </dgm:t>
    </dgm:pt>
    <dgm:pt modelId="{C693691C-946A-430C-9AA8-BEE9E30DB904}">
      <dgm:prSet phldrT="[Текст]" custT="1"/>
      <dgm:spPr>
        <a:solidFill>
          <a:srgbClr val="42A491"/>
        </a:solidFill>
        <a:ln>
          <a:noFill/>
        </a:ln>
      </dgm:spPr>
      <dgm:t>
        <a:bodyPr/>
        <a:lstStyle/>
        <a:p>
          <a:endParaRPr lang="ru-RU" sz="1800" dirty="0">
            <a:solidFill>
              <a:srgbClr val="2E7A73"/>
            </a:solidFill>
          </a:endParaRPr>
        </a:p>
      </dgm:t>
    </dgm:pt>
    <dgm:pt modelId="{3B3A5F64-EFA3-4CCA-B490-9E45DAAE0C93}" type="parTrans" cxnId="{8C2FD307-20F4-4FFB-BC18-0A2EC007E96F}">
      <dgm:prSet/>
      <dgm:spPr/>
      <dgm:t>
        <a:bodyPr/>
        <a:lstStyle/>
        <a:p>
          <a:endParaRPr lang="ru-RU"/>
        </a:p>
      </dgm:t>
    </dgm:pt>
    <dgm:pt modelId="{99A3E9E2-96DE-47AE-808F-19F6A67411A8}" type="sibTrans" cxnId="{8C2FD307-20F4-4FFB-BC18-0A2EC007E96F}">
      <dgm:prSet/>
      <dgm:spPr/>
      <dgm:t>
        <a:bodyPr/>
        <a:lstStyle/>
        <a:p>
          <a:endParaRPr lang="ru-RU"/>
        </a:p>
      </dgm:t>
    </dgm:pt>
    <dgm:pt modelId="{1E5661C3-F804-4DE6-8091-B171FB791BD3}">
      <dgm:prSet phldrT="[Текст]" custT="1"/>
      <dgm:spPr>
        <a:solidFill>
          <a:srgbClr val="42A491"/>
        </a:solidFill>
        <a:ln>
          <a:noFill/>
        </a:ln>
      </dgm:spPr>
      <dgm:t>
        <a:bodyPr/>
        <a:lstStyle/>
        <a:p>
          <a:endParaRPr lang="ru-RU" sz="1800" dirty="0">
            <a:solidFill>
              <a:srgbClr val="2E7A73"/>
            </a:solidFill>
          </a:endParaRPr>
        </a:p>
      </dgm:t>
    </dgm:pt>
    <dgm:pt modelId="{CDA26702-26AD-4C06-B411-A8EB3915D5AA}" type="parTrans" cxnId="{9B6942AC-3AD3-4B99-B35C-4BBB60395761}">
      <dgm:prSet/>
      <dgm:spPr/>
      <dgm:t>
        <a:bodyPr/>
        <a:lstStyle/>
        <a:p>
          <a:endParaRPr lang="ru-RU"/>
        </a:p>
      </dgm:t>
    </dgm:pt>
    <dgm:pt modelId="{603C2FD0-9A3B-4337-B7CD-304453979EBD}" type="sibTrans" cxnId="{9B6942AC-3AD3-4B99-B35C-4BBB60395761}">
      <dgm:prSet/>
      <dgm:spPr/>
      <dgm:t>
        <a:bodyPr/>
        <a:lstStyle/>
        <a:p>
          <a:endParaRPr lang="ru-RU"/>
        </a:p>
      </dgm:t>
    </dgm:pt>
    <dgm:pt modelId="{D42F58DA-2806-498F-9326-E34DFD1DBCF0}">
      <dgm:prSet phldrT="[Текст]" custT="1"/>
      <dgm:spPr>
        <a:solidFill>
          <a:srgbClr val="42A491"/>
        </a:solidFill>
        <a:ln>
          <a:noFill/>
        </a:ln>
      </dgm:spPr>
      <dgm:t>
        <a:bodyPr/>
        <a:lstStyle/>
        <a:p>
          <a:endParaRPr lang="ru-RU" sz="1800" dirty="0">
            <a:solidFill>
              <a:srgbClr val="2E7A73"/>
            </a:solidFill>
          </a:endParaRPr>
        </a:p>
      </dgm:t>
    </dgm:pt>
    <dgm:pt modelId="{41796E0D-0270-4B93-A358-87D3C74D1F6E}" type="parTrans" cxnId="{42630060-4A73-4043-A166-15D7316B2DF1}">
      <dgm:prSet/>
      <dgm:spPr/>
      <dgm:t>
        <a:bodyPr/>
        <a:lstStyle/>
        <a:p>
          <a:endParaRPr lang="ru-RU"/>
        </a:p>
      </dgm:t>
    </dgm:pt>
    <dgm:pt modelId="{45C71D38-C6A6-4D51-AACF-B1A33573E1DA}" type="sibTrans" cxnId="{42630060-4A73-4043-A166-15D7316B2DF1}">
      <dgm:prSet/>
      <dgm:spPr/>
      <dgm:t>
        <a:bodyPr/>
        <a:lstStyle/>
        <a:p>
          <a:endParaRPr lang="ru-RU"/>
        </a:p>
      </dgm:t>
    </dgm:pt>
    <dgm:pt modelId="{5B840C43-6741-44C2-A9BA-51E3C5D844C2}">
      <dgm:prSet custT="1"/>
      <dgm:spPr>
        <a:ln>
          <a:noFill/>
        </a:ln>
      </dgm:spPr>
      <dgm:t>
        <a:bodyPr/>
        <a:lstStyle/>
        <a:p>
          <a:r>
            <a:rPr lang="ru-RU" sz="1800" b="1" dirty="0" smtClean="0">
              <a:solidFill>
                <a:srgbClr val="2E7A73"/>
              </a:solidFill>
            </a:rPr>
            <a:t>МБОУ СОШ с. Маяк</a:t>
          </a:r>
          <a:endParaRPr lang="ru-RU" sz="1800" b="1" dirty="0">
            <a:solidFill>
              <a:srgbClr val="2E7A73"/>
            </a:solidFill>
          </a:endParaRPr>
        </a:p>
      </dgm:t>
    </dgm:pt>
    <dgm:pt modelId="{1D8B9290-B9C9-498E-9258-E5554858036F}" type="parTrans" cxnId="{31A89BB2-0DF5-4F97-BB61-44251742C87F}">
      <dgm:prSet/>
      <dgm:spPr/>
      <dgm:t>
        <a:bodyPr/>
        <a:lstStyle/>
        <a:p>
          <a:endParaRPr lang="ru-RU"/>
        </a:p>
      </dgm:t>
    </dgm:pt>
    <dgm:pt modelId="{0D6555CE-B580-4250-BCDA-68D39FF496C5}" type="sibTrans" cxnId="{31A89BB2-0DF5-4F97-BB61-44251742C87F}">
      <dgm:prSet/>
      <dgm:spPr/>
      <dgm:t>
        <a:bodyPr/>
        <a:lstStyle/>
        <a:p>
          <a:endParaRPr lang="ru-RU"/>
        </a:p>
      </dgm:t>
    </dgm:pt>
    <dgm:pt modelId="{AB42FF98-A9BD-4E1F-9CA8-1C846A6C4C5F}">
      <dgm:prSet custT="1"/>
      <dgm:spPr>
        <a:ln>
          <a:noFill/>
        </a:ln>
      </dgm:spPr>
      <dgm:t>
        <a:bodyPr/>
        <a:lstStyle/>
        <a:p>
          <a:r>
            <a:rPr lang="ru-RU" sz="1800" b="1" dirty="0" smtClean="0">
              <a:solidFill>
                <a:srgbClr val="2E7A73"/>
              </a:solidFill>
            </a:rPr>
            <a:t>МБОУ СОШ с. Лидога</a:t>
          </a:r>
          <a:endParaRPr lang="ru-RU" sz="1800" b="1" dirty="0">
            <a:solidFill>
              <a:srgbClr val="2E7A73"/>
            </a:solidFill>
          </a:endParaRPr>
        </a:p>
      </dgm:t>
    </dgm:pt>
    <dgm:pt modelId="{884F0A1E-42FF-4BF6-97E6-FC2FAD356A80}" type="parTrans" cxnId="{91121F95-2FD9-4E51-9CF4-7AD684C002B3}">
      <dgm:prSet/>
      <dgm:spPr/>
      <dgm:t>
        <a:bodyPr/>
        <a:lstStyle/>
        <a:p>
          <a:endParaRPr lang="ru-RU"/>
        </a:p>
      </dgm:t>
    </dgm:pt>
    <dgm:pt modelId="{99B76591-A4F8-4485-8757-449283C9C847}" type="sibTrans" cxnId="{91121F95-2FD9-4E51-9CF4-7AD684C002B3}">
      <dgm:prSet/>
      <dgm:spPr/>
      <dgm:t>
        <a:bodyPr/>
        <a:lstStyle/>
        <a:p>
          <a:endParaRPr lang="ru-RU"/>
        </a:p>
      </dgm:t>
    </dgm:pt>
    <dgm:pt modelId="{E5DD6D51-9F54-45C9-949E-6A56E1158852}">
      <dgm:prSet custT="1"/>
      <dgm:spPr>
        <a:ln>
          <a:noFill/>
        </a:ln>
      </dgm:spPr>
      <dgm:t>
        <a:bodyPr/>
        <a:lstStyle/>
        <a:p>
          <a:r>
            <a:rPr lang="ru-RU" sz="1800" b="1" dirty="0" smtClean="0">
              <a:solidFill>
                <a:srgbClr val="2E7A73"/>
              </a:solidFill>
            </a:rPr>
            <a:t>МБОУ ООШ с. Дада</a:t>
          </a:r>
          <a:endParaRPr lang="ru-RU" sz="1800" b="1" dirty="0">
            <a:solidFill>
              <a:srgbClr val="2E7A73"/>
            </a:solidFill>
          </a:endParaRPr>
        </a:p>
      </dgm:t>
    </dgm:pt>
    <dgm:pt modelId="{4166A92F-F3C4-45A1-A34E-292941813FA2}" type="parTrans" cxnId="{A50D9D25-438D-4E1B-A9AB-87DDFB8CB42F}">
      <dgm:prSet/>
      <dgm:spPr/>
      <dgm:t>
        <a:bodyPr/>
        <a:lstStyle/>
        <a:p>
          <a:endParaRPr lang="ru-RU"/>
        </a:p>
      </dgm:t>
    </dgm:pt>
    <dgm:pt modelId="{8BAAEDDA-7513-43DE-A364-754022EA7131}" type="sibTrans" cxnId="{A50D9D25-438D-4E1B-A9AB-87DDFB8CB42F}">
      <dgm:prSet/>
      <dgm:spPr/>
      <dgm:t>
        <a:bodyPr/>
        <a:lstStyle/>
        <a:p>
          <a:endParaRPr lang="ru-RU"/>
        </a:p>
      </dgm:t>
    </dgm:pt>
    <dgm:pt modelId="{2FFDE558-940D-4EB4-BC63-581A08E7C0FB}">
      <dgm:prSet custT="1"/>
      <dgm:spPr>
        <a:ln>
          <a:noFill/>
        </a:ln>
      </dgm:spPr>
      <dgm:t>
        <a:bodyPr/>
        <a:lstStyle/>
        <a:p>
          <a:r>
            <a:rPr lang="ru-RU" sz="1800" b="1" dirty="0" smtClean="0">
              <a:solidFill>
                <a:srgbClr val="2E7A73"/>
              </a:solidFill>
            </a:rPr>
            <a:t>МБОУ СОШ №1 с. Троицкое</a:t>
          </a:r>
          <a:endParaRPr lang="ru-RU" sz="1800" b="1" dirty="0">
            <a:solidFill>
              <a:srgbClr val="2E7A73"/>
            </a:solidFill>
          </a:endParaRPr>
        </a:p>
      </dgm:t>
    </dgm:pt>
    <dgm:pt modelId="{604E93D6-E9AC-4E2E-9867-2C8AE6446E2C}" type="parTrans" cxnId="{0BCEE12C-B004-4692-A2A9-437C0969A804}">
      <dgm:prSet/>
      <dgm:spPr/>
      <dgm:t>
        <a:bodyPr/>
        <a:lstStyle/>
        <a:p>
          <a:endParaRPr lang="ru-RU"/>
        </a:p>
      </dgm:t>
    </dgm:pt>
    <dgm:pt modelId="{533B479A-C267-48DC-97ED-56A858F43F6D}" type="sibTrans" cxnId="{0BCEE12C-B004-4692-A2A9-437C0969A804}">
      <dgm:prSet/>
      <dgm:spPr/>
      <dgm:t>
        <a:bodyPr/>
        <a:lstStyle/>
        <a:p>
          <a:endParaRPr lang="ru-RU"/>
        </a:p>
      </dgm:t>
    </dgm:pt>
    <dgm:pt modelId="{40FAFD31-2AFC-489B-B9E3-DC9564049B2F}">
      <dgm:prSet custT="1"/>
      <dgm:spPr>
        <a:ln>
          <a:noFill/>
        </a:ln>
      </dgm:spPr>
      <dgm:t>
        <a:bodyPr/>
        <a:lstStyle/>
        <a:p>
          <a:r>
            <a:rPr lang="ru-RU" sz="1800" b="1" dirty="0" smtClean="0">
              <a:solidFill>
                <a:srgbClr val="2E7A73"/>
              </a:solidFill>
            </a:rPr>
            <a:t>МБОУ СОШ п. Джонка</a:t>
          </a:r>
          <a:endParaRPr lang="ru-RU" sz="1800" b="1" dirty="0">
            <a:solidFill>
              <a:srgbClr val="2E7A73"/>
            </a:solidFill>
          </a:endParaRPr>
        </a:p>
      </dgm:t>
    </dgm:pt>
    <dgm:pt modelId="{88B26FD2-EAD1-4310-8896-BE466D84822A}" type="parTrans" cxnId="{12AA7072-1433-4EF8-87E3-14EB1A9D9D2A}">
      <dgm:prSet/>
      <dgm:spPr/>
      <dgm:t>
        <a:bodyPr/>
        <a:lstStyle/>
        <a:p>
          <a:endParaRPr lang="ru-RU"/>
        </a:p>
      </dgm:t>
    </dgm:pt>
    <dgm:pt modelId="{1BAA3830-67A7-4382-AC6A-7FD38494E424}" type="sibTrans" cxnId="{12AA7072-1433-4EF8-87E3-14EB1A9D9D2A}">
      <dgm:prSet/>
      <dgm:spPr/>
      <dgm:t>
        <a:bodyPr/>
        <a:lstStyle/>
        <a:p>
          <a:endParaRPr lang="ru-RU"/>
        </a:p>
      </dgm:t>
    </dgm:pt>
    <dgm:pt modelId="{EE8A7DCB-76DB-40A4-BA5B-9E2F47F59FAD}">
      <dgm:prSet custT="1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rgbClr val="2E7A73"/>
              </a:solidFill>
            </a:rPr>
            <a:t>МБОУ СОШ с. Дубовый Мыс</a:t>
          </a:r>
          <a:endParaRPr lang="ru-RU" sz="1800" b="1" dirty="0">
            <a:solidFill>
              <a:srgbClr val="2E7A73"/>
            </a:solidFill>
          </a:endParaRPr>
        </a:p>
      </dgm:t>
    </dgm:pt>
    <dgm:pt modelId="{8DBE623C-B12E-41EC-8254-2571998BE84B}" type="parTrans" cxnId="{FEE2B79B-808E-4A6D-AEE6-E0A220BC9731}">
      <dgm:prSet/>
      <dgm:spPr/>
      <dgm:t>
        <a:bodyPr/>
        <a:lstStyle/>
        <a:p>
          <a:endParaRPr lang="ru-RU"/>
        </a:p>
      </dgm:t>
    </dgm:pt>
    <dgm:pt modelId="{872119EF-ACF7-4EAB-AFC8-9B3B688AF63D}" type="sibTrans" cxnId="{FEE2B79B-808E-4A6D-AEE6-E0A220BC9731}">
      <dgm:prSet/>
      <dgm:spPr/>
      <dgm:t>
        <a:bodyPr/>
        <a:lstStyle/>
        <a:p>
          <a:endParaRPr lang="ru-RU"/>
        </a:p>
      </dgm:t>
    </dgm:pt>
    <dgm:pt modelId="{21416420-73F4-4786-B2E4-663AC18EF2EB}">
      <dgm:prSet custT="1"/>
      <dgm:spPr>
        <a:ln>
          <a:noFill/>
        </a:ln>
      </dgm:spPr>
      <dgm:t>
        <a:bodyPr/>
        <a:lstStyle/>
        <a:p>
          <a:r>
            <a:rPr lang="ru-RU" sz="1800" b="1" dirty="0" smtClean="0">
              <a:solidFill>
                <a:srgbClr val="2E7A73"/>
              </a:solidFill>
            </a:rPr>
            <a:t>МБОУ ООШ с. Иннокентьевка</a:t>
          </a:r>
          <a:endParaRPr lang="ru-RU" sz="1800" b="1" dirty="0">
            <a:solidFill>
              <a:srgbClr val="2E7A73"/>
            </a:solidFill>
          </a:endParaRPr>
        </a:p>
      </dgm:t>
    </dgm:pt>
    <dgm:pt modelId="{72B5C82E-6325-433A-A211-718B20B4587D}" type="parTrans" cxnId="{E21034FD-3E46-4B30-BFAE-5EDCFE141C04}">
      <dgm:prSet/>
      <dgm:spPr/>
      <dgm:t>
        <a:bodyPr/>
        <a:lstStyle/>
        <a:p>
          <a:endParaRPr lang="ru-RU"/>
        </a:p>
      </dgm:t>
    </dgm:pt>
    <dgm:pt modelId="{6A52CF8D-AF7B-4166-8408-A7E8EAA2165B}" type="sibTrans" cxnId="{E21034FD-3E46-4B30-BFAE-5EDCFE141C04}">
      <dgm:prSet/>
      <dgm:spPr/>
      <dgm:t>
        <a:bodyPr/>
        <a:lstStyle/>
        <a:p>
          <a:endParaRPr lang="ru-RU"/>
        </a:p>
      </dgm:t>
    </dgm:pt>
    <dgm:pt modelId="{DC3EADEA-E657-42A2-9417-EB78882ACFEE}" type="pres">
      <dgm:prSet presAssocID="{DF925289-0FF8-4D8E-90CA-DC1F77E026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21B80-981E-4384-8DDF-1D0098B72CD5}" type="pres">
      <dgm:prSet presAssocID="{AE16D18D-ECE6-41CA-84C1-AC956C1BB850}" presName="composite" presStyleCnt="0"/>
      <dgm:spPr/>
    </dgm:pt>
    <dgm:pt modelId="{B611DF76-32A5-488E-AEC2-BFFF81DCF6CE}" type="pres">
      <dgm:prSet presAssocID="{AE16D18D-ECE6-41CA-84C1-AC956C1BB85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CBE73-76F4-42D3-B8CF-7E941E54E00F}" type="pres">
      <dgm:prSet presAssocID="{AE16D18D-ECE6-41CA-84C1-AC956C1BB850}" presName="descendantText" presStyleLbl="alignAcc1" presStyleIdx="0" presStyleCnt="7" custLinFactNeighborX="958" custLinFactNeighborY="1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CA0E-1E55-4A63-A096-3E2AC596B1C4}" type="pres">
      <dgm:prSet presAssocID="{E306AA32-AE2B-4BED-9B39-03D2CA123FCA}" presName="sp" presStyleCnt="0"/>
      <dgm:spPr/>
    </dgm:pt>
    <dgm:pt modelId="{C0098135-F5BC-4EE8-8BC0-B1CC049E9866}" type="pres">
      <dgm:prSet presAssocID="{A9D3227C-774A-43FA-B161-15A249185D5B}" presName="composite" presStyleCnt="0"/>
      <dgm:spPr/>
    </dgm:pt>
    <dgm:pt modelId="{1D27D9B8-AAAE-4D59-AD02-EB15A5674AA4}" type="pres">
      <dgm:prSet presAssocID="{A9D3227C-774A-43FA-B161-15A249185D5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434CC-1466-4B10-97C7-A49F49C8981E}" type="pres">
      <dgm:prSet presAssocID="{A9D3227C-774A-43FA-B161-15A249185D5B}" presName="descendantText" presStyleLbl="alignAcc1" presStyleIdx="1" presStyleCnt="7" custLinFactNeighborX="2386" custLinFactNeighborY="1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4B0CB-B086-4759-9543-84D1C46F0FE4}" type="pres">
      <dgm:prSet presAssocID="{864E738F-B8AA-4EB2-BBF6-126A958924BA}" presName="sp" presStyleCnt="0"/>
      <dgm:spPr/>
    </dgm:pt>
    <dgm:pt modelId="{509304FB-49E8-4C92-8E46-EBF697DE1F4A}" type="pres">
      <dgm:prSet presAssocID="{1E5661C3-F804-4DE6-8091-B171FB791BD3}" presName="composite" presStyleCnt="0"/>
      <dgm:spPr/>
    </dgm:pt>
    <dgm:pt modelId="{D1CF2A56-2FF3-4069-A241-984130F768F8}" type="pres">
      <dgm:prSet presAssocID="{1E5661C3-F804-4DE6-8091-B171FB791BD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0DD3E-E56E-4897-8594-F6AAC6FD78A3}" type="pres">
      <dgm:prSet presAssocID="{1E5661C3-F804-4DE6-8091-B171FB791BD3}" presName="descendantText" presStyleLbl="alignAcc1" presStyleIdx="2" presStyleCnt="7" custLinFactNeighborX="0" custLinFactNeighborY="27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A1BC4-4558-4CBE-97AC-5AF024AEE3E2}" type="pres">
      <dgm:prSet presAssocID="{603C2FD0-9A3B-4337-B7CD-304453979EBD}" presName="sp" presStyleCnt="0"/>
      <dgm:spPr/>
    </dgm:pt>
    <dgm:pt modelId="{5C98937A-7735-4FC2-A5F2-B6F6647C57DF}" type="pres">
      <dgm:prSet presAssocID="{D42F58DA-2806-498F-9326-E34DFD1DBCF0}" presName="composite" presStyleCnt="0"/>
      <dgm:spPr/>
    </dgm:pt>
    <dgm:pt modelId="{5F24A659-3CC5-482C-A3D5-5C2549D0ABA1}" type="pres">
      <dgm:prSet presAssocID="{D42F58DA-2806-498F-9326-E34DFD1DBCF0}" presName="parentText" presStyleLbl="alignNode1" presStyleIdx="3" presStyleCnt="7" custScaleX="104043" custScaleY="131647" custLinFactNeighborX="-4195" custLinFactNeighborY="-5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06538-42A1-40C8-B68D-52B10F5741E3}" type="pres">
      <dgm:prSet presAssocID="{D42F58DA-2806-498F-9326-E34DFD1DBCF0}" presName="descendantText" presStyleLbl="alignAcc1" presStyleIdx="3" presStyleCnt="7" custScaleX="100384" custScaleY="171268" custLinFactNeighborX="-655" custLinFactNeighborY="17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A24A7-E17C-4383-91A0-8D4420EA9600}" type="pres">
      <dgm:prSet presAssocID="{45C71D38-C6A6-4D51-AACF-B1A33573E1DA}" presName="sp" presStyleCnt="0"/>
      <dgm:spPr/>
    </dgm:pt>
    <dgm:pt modelId="{178D34DA-1F2A-48DB-B825-93E03E4DF8C7}" type="pres">
      <dgm:prSet presAssocID="{3EB55C6F-DF71-43B0-9015-C373E5F66933}" presName="composite" presStyleCnt="0"/>
      <dgm:spPr/>
    </dgm:pt>
    <dgm:pt modelId="{AADDD8AC-35F5-450F-A946-FCDD27C6E104}" type="pres">
      <dgm:prSet presAssocID="{3EB55C6F-DF71-43B0-9015-C373E5F6693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B4836-1FBF-4971-A815-9461397BF27D}" type="pres">
      <dgm:prSet presAssocID="{3EB55C6F-DF71-43B0-9015-C373E5F6693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D267-C761-492C-AA25-5F41821FDAD9}" type="pres">
      <dgm:prSet presAssocID="{D931D565-C259-4FDA-9438-870E7998D636}" presName="sp" presStyleCnt="0"/>
      <dgm:spPr/>
    </dgm:pt>
    <dgm:pt modelId="{8470E25C-33AF-4D70-AD24-3D8A2C52BF2A}" type="pres">
      <dgm:prSet presAssocID="{92871939-99D3-424B-B139-C95DF25BF8F8}" presName="composite" presStyleCnt="0"/>
      <dgm:spPr/>
    </dgm:pt>
    <dgm:pt modelId="{E82B1315-F76B-47F7-B3E4-CEB41AD33DFD}" type="pres">
      <dgm:prSet presAssocID="{92871939-99D3-424B-B139-C95DF25BF8F8}" presName="parentText" presStyleLbl="alignNode1" presStyleIdx="5" presStyleCnt="7" custScaleY="1248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CB1D-77D4-4042-A5F2-35E94AC7F366}" type="pres">
      <dgm:prSet presAssocID="{92871939-99D3-424B-B139-C95DF25BF8F8}" presName="descendantText" presStyleLbl="alignAcc1" presStyleIdx="5" presStyleCnt="7" custScaleY="156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AB0AB-9F26-44BC-B18C-5C0FF1C8966D}" type="pres">
      <dgm:prSet presAssocID="{1D2B27A8-EED9-4045-BDBD-B9296F6FCD47}" presName="sp" presStyleCnt="0"/>
      <dgm:spPr/>
    </dgm:pt>
    <dgm:pt modelId="{14601433-7ECC-40CA-BEC3-4064C8BF68E5}" type="pres">
      <dgm:prSet presAssocID="{C693691C-946A-430C-9AA8-BEE9E30DB904}" presName="composite" presStyleCnt="0"/>
      <dgm:spPr/>
    </dgm:pt>
    <dgm:pt modelId="{87359E2D-0017-4D1A-948F-7C0B994977C2}" type="pres">
      <dgm:prSet presAssocID="{C693691C-946A-430C-9AA8-BEE9E30DB904}" presName="parentText" presStyleLbl="alignNode1" presStyleIdx="6" presStyleCnt="7" custScaleY="145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70CF-D77C-4898-B16D-393075957FAC}" type="pres">
      <dgm:prSet presAssocID="{C693691C-946A-430C-9AA8-BEE9E30DB904}" presName="descendantText" presStyleLbl="alignAcc1" presStyleIdx="6" presStyleCnt="7" custScaleY="170449" custLinFactNeighborX="168" custLinFactNeighborY="-3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A7072-1433-4EF8-87E3-14EB1A9D9D2A}" srcId="{3EB55C6F-DF71-43B0-9015-C373E5F66933}" destId="{40FAFD31-2AFC-489B-B9E3-DC9564049B2F}" srcOrd="0" destOrd="0" parTransId="{88B26FD2-EAD1-4310-8896-BE466D84822A}" sibTransId="{1BAA3830-67A7-4382-AC6A-7FD38494E424}"/>
    <dgm:cxn modelId="{103D1419-D233-456F-AA81-2AF28F94B8F8}" srcId="{DF925289-0FF8-4D8E-90CA-DC1F77E02615}" destId="{3EB55C6F-DF71-43B0-9015-C373E5F66933}" srcOrd="4" destOrd="0" parTransId="{48DFBA39-7227-4355-9ACF-89FAF836B43A}" sibTransId="{D931D565-C259-4FDA-9438-870E7998D636}"/>
    <dgm:cxn modelId="{F3965BDC-FDC7-4F3E-889E-D2F3F0E12BE9}" type="presOf" srcId="{3EB55C6F-DF71-43B0-9015-C373E5F66933}" destId="{AADDD8AC-35F5-450F-A946-FCDD27C6E104}" srcOrd="0" destOrd="0" presId="urn:microsoft.com/office/officeart/2005/8/layout/chevron2"/>
    <dgm:cxn modelId="{2DA343A3-DE4D-4843-A959-9D5F69E52821}" type="presOf" srcId="{21416420-73F4-4786-B2E4-663AC18EF2EB}" destId="{E5BE70CF-D77C-4898-B16D-393075957FAC}" srcOrd="0" destOrd="0" presId="urn:microsoft.com/office/officeart/2005/8/layout/chevron2"/>
    <dgm:cxn modelId="{0BCEE12C-B004-4692-A2A9-437C0969A804}" srcId="{D42F58DA-2806-498F-9326-E34DFD1DBCF0}" destId="{2FFDE558-940D-4EB4-BC63-581A08E7C0FB}" srcOrd="0" destOrd="0" parTransId="{604E93D6-E9AC-4E2E-9867-2C8AE6446E2C}" sibTransId="{533B479A-C267-48DC-97ED-56A858F43F6D}"/>
    <dgm:cxn modelId="{66FB31C0-9DA3-48D6-BECE-2667FBC082EB}" type="presOf" srcId="{E5DD6D51-9F54-45C9-949E-6A56E1158852}" destId="{7900DD3E-E56E-4897-8594-F6AAC6FD78A3}" srcOrd="0" destOrd="0" presId="urn:microsoft.com/office/officeart/2005/8/layout/chevron2"/>
    <dgm:cxn modelId="{45558014-9C9A-484C-BCB8-5AF94B8729C4}" type="presOf" srcId="{EE8A7DCB-76DB-40A4-BA5B-9E2F47F59FAD}" destId="{7601CB1D-77D4-4042-A5F2-35E94AC7F366}" srcOrd="0" destOrd="0" presId="urn:microsoft.com/office/officeart/2005/8/layout/chevron2"/>
    <dgm:cxn modelId="{05CC670E-94FE-4A89-B4B7-E39647C4069A}" type="presOf" srcId="{A9D3227C-774A-43FA-B161-15A249185D5B}" destId="{1D27D9B8-AAAE-4D59-AD02-EB15A5674AA4}" srcOrd="0" destOrd="0" presId="urn:microsoft.com/office/officeart/2005/8/layout/chevron2"/>
    <dgm:cxn modelId="{548BFF85-B2E8-479E-8128-52D4C99676F8}" type="presOf" srcId="{92871939-99D3-424B-B139-C95DF25BF8F8}" destId="{E82B1315-F76B-47F7-B3E4-CEB41AD33DFD}" srcOrd="0" destOrd="0" presId="urn:microsoft.com/office/officeart/2005/8/layout/chevron2"/>
    <dgm:cxn modelId="{86A37EE9-0532-4862-8E85-008D46BF4E51}" type="presOf" srcId="{40FAFD31-2AFC-489B-B9E3-DC9564049B2F}" destId="{792B4836-1FBF-4971-A815-9461397BF27D}" srcOrd="0" destOrd="0" presId="urn:microsoft.com/office/officeart/2005/8/layout/chevron2"/>
    <dgm:cxn modelId="{C2676E31-6A4B-4D1E-9904-93B0D7DB8573}" type="presOf" srcId="{2FFDE558-940D-4EB4-BC63-581A08E7C0FB}" destId="{A5406538-42A1-40C8-B68D-52B10F5741E3}" srcOrd="0" destOrd="0" presId="urn:microsoft.com/office/officeart/2005/8/layout/chevron2"/>
    <dgm:cxn modelId="{E94DD57E-850B-4941-A085-05031AF6C99E}" type="presOf" srcId="{1E5661C3-F804-4DE6-8091-B171FB791BD3}" destId="{D1CF2A56-2FF3-4069-A241-984130F768F8}" srcOrd="0" destOrd="0" presId="urn:microsoft.com/office/officeart/2005/8/layout/chevron2"/>
    <dgm:cxn modelId="{9B6942AC-3AD3-4B99-B35C-4BBB60395761}" srcId="{DF925289-0FF8-4D8E-90CA-DC1F77E02615}" destId="{1E5661C3-F804-4DE6-8091-B171FB791BD3}" srcOrd="2" destOrd="0" parTransId="{CDA26702-26AD-4C06-B411-A8EB3915D5AA}" sibTransId="{603C2FD0-9A3B-4337-B7CD-304453979EBD}"/>
    <dgm:cxn modelId="{A50D9D25-438D-4E1B-A9AB-87DDFB8CB42F}" srcId="{1E5661C3-F804-4DE6-8091-B171FB791BD3}" destId="{E5DD6D51-9F54-45C9-949E-6A56E1158852}" srcOrd="0" destOrd="0" parTransId="{4166A92F-F3C4-45A1-A34E-292941813FA2}" sibTransId="{8BAAEDDA-7513-43DE-A364-754022EA7131}"/>
    <dgm:cxn modelId="{D9F0A618-3BAB-433F-BA1A-3DC0BDDDDC47}" type="presOf" srcId="{DF925289-0FF8-4D8E-90CA-DC1F77E02615}" destId="{DC3EADEA-E657-42A2-9417-EB78882ACFEE}" srcOrd="0" destOrd="0" presId="urn:microsoft.com/office/officeart/2005/8/layout/chevron2"/>
    <dgm:cxn modelId="{A015BA5B-C3D4-4AA9-9114-E55ADCD432A8}" type="presOf" srcId="{AE16D18D-ECE6-41CA-84C1-AC956C1BB850}" destId="{B611DF76-32A5-488E-AEC2-BFFF81DCF6CE}" srcOrd="0" destOrd="0" presId="urn:microsoft.com/office/officeart/2005/8/layout/chevron2"/>
    <dgm:cxn modelId="{607F81AC-DFFD-4F3B-B6B0-233C0D5AC235}" type="presOf" srcId="{C693691C-946A-430C-9AA8-BEE9E30DB904}" destId="{87359E2D-0017-4D1A-948F-7C0B994977C2}" srcOrd="0" destOrd="0" presId="urn:microsoft.com/office/officeart/2005/8/layout/chevron2"/>
    <dgm:cxn modelId="{31A89BB2-0DF5-4F97-BB61-44251742C87F}" srcId="{AE16D18D-ECE6-41CA-84C1-AC956C1BB850}" destId="{5B840C43-6741-44C2-A9BA-51E3C5D844C2}" srcOrd="0" destOrd="0" parTransId="{1D8B9290-B9C9-498E-9258-E5554858036F}" sibTransId="{0D6555CE-B580-4250-BCDA-68D39FF496C5}"/>
    <dgm:cxn modelId="{FEE2B79B-808E-4A6D-AEE6-E0A220BC9731}" srcId="{92871939-99D3-424B-B139-C95DF25BF8F8}" destId="{EE8A7DCB-76DB-40A4-BA5B-9E2F47F59FAD}" srcOrd="0" destOrd="0" parTransId="{8DBE623C-B12E-41EC-8254-2571998BE84B}" sibTransId="{872119EF-ACF7-4EAB-AFC8-9B3B688AF63D}"/>
    <dgm:cxn modelId="{EFE1035E-F0A9-4FBD-A0C4-D8373F073B3D}" srcId="{DF925289-0FF8-4D8E-90CA-DC1F77E02615}" destId="{AE16D18D-ECE6-41CA-84C1-AC956C1BB850}" srcOrd="0" destOrd="0" parTransId="{73077B88-178A-4F29-BB4D-F22627197B84}" sibTransId="{E306AA32-AE2B-4BED-9B39-03D2CA123FCA}"/>
    <dgm:cxn modelId="{0728E6E4-A800-4F6B-B2A0-B0FACEA93182}" srcId="{DF925289-0FF8-4D8E-90CA-DC1F77E02615}" destId="{A9D3227C-774A-43FA-B161-15A249185D5B}" srcOrd="1" destOrd="0" parTransId="{436A269C-662E-4477-8D7E-272D493A53B2}" sibTransId="{864E738F-B8AA-4EB2-BBF6-126A958924BA}"/>
    <dgm:cxn modelId="{E21034FD-3E46-4B30-BFAE-5EDCFE141C04}" srcId="{C693691C-946A-430C-9AA8-BEE9E30DB904}" destId="{21416420-73F4-4786-B2E4-663AC18EF2EB}" srcOrd="0" destOrd="0" parTransId="{72B5C82E-6325-433A-A211-718B20B4587D}" sibTransId="{6A52CF8D-AF7B-4166-8408-A7E8EAA2165B}"/>
    <dgm:cxn modelId="{8C2FD307-20F4-4FFB-BC18-0A2EC007E96F}" srcId="{DF925289-0FF8-4D8E-90CA-DC1F77E02615}" destId="{C693691C-946A-430C-9AA8-BEE9E30DB904}" srcOrd="6" destOrd="0" parTransId="{3B3A5F64-EFA3-4CCA-B490-9E45DAAE0C93}" sibTransId="{99A3E9E2-96DE-47AE-808F-19F6A67411A8}"/>
    <dgm:cxn modelId="{2A0474F3-AF58-433D-A582-ED29E1D1AC39}" type="presOf" srcId="{AB42FF98-A9BD-4E1F-9CA8-1C846A6C4C5F}" destId="{5D4434CC-1466-4B10-97C7-A49F49C8981E}" srcOrd="0" destOrd="0" presId="urn:microsoft.com/office/officeart/2005/8/layout/chevron2"/>
    <dgm:cxn modelId="{D202A87B-E0C8-4EB7-8081-B1A886BBF0F3}" type="presOf" srcId="{D42F58DA-2806-498F-9326-E34DFD1DBCF0}" destId="{5F24A659-3CC5-482C-A3D5-5C2549D0ABA1}" srcOrd="0" destOrd="0" presId="urn:microsoft.com/office/officeart/2005/8/layout/chevron2"/>
    <dgm:cxn modelId="{D1C57C46-FC48-4355-BD18-80F21394E6CC}" type="presOf" srcId="{5B840C43-6741-44C2-A9BA-51E3C5D844C2}" destId="{BB1CBE73-76F4-42D3-B8CF-7E941E54E00F}" srcOrd="0" destOrd="0" presId="urn:microsoft.com/office/officeart/2005/8/layout/chevron2"/>
    <dgm:cxn modelId="{91121F95-2FD9-4E51-9CF4-7AD684C002B3}" srcId="{A9D3227C-774A-43FA-B161-15A249185D5B}" destId="{AB42FF98-A9BD-4E1F-9CA8-1C846A6C4C5F}" srcOrd="0" destOrd="0" parTransId="{884F0A1E-42FF-4BF6-97E6-FC2FAD356A80}" sibTransId="{99B76591-A4F8-4485-8757-449283C9C847}"/>
    <dgm:cxn modelId="{42630060-4A73-4043-A166-15D7316B2DF1}" srcId="{DF925289-0FF8-4D8E-90CA-DC1F77E02615}" destId="{D42F58DA-2806-498F-9326-E34DFD1DBCF0}" srcOrd="3" destOrd="0" parTransId="{41796E0D-0270-4B93-A358-87D3C74D1F6E}" sibTransId="{45C71D38-C6A6-4D51-AACF-B1A33573E1DA}"/>
    <dgm:cxn modelId="{AED1EC50-9CA9-4B4B-94EB-00BF87DA5505}" srcId="{DF925289-0FF8-4D8E-90CA-DC1F77E02615}" destId="{92871939-99D3-424B-B139-C95DF25BF8F8}" srcOrd="5" destOrd="0" parTransId="{047350C6-F77A-4D5E-B7EE-4196EA98968A}" sibTransId="{1D2B27A8-EED9-4045-BDBD-B9296F6FCD47}"/>
    <dgm:cxn modelId="{FA46B373-7920-4E1F-9ED4-64886213FE90}" type="presParOf" srcId="{DC3EADEA-E657-42A2-9417-EB78882ACFEE}" destId="{65821B80-981E-4384-8DDF-1D0098B72CD5}" srcOrd="0" destOrd="0" presId="urn:microsoft.com/office/officeart/2005/8/layout/chevron2"/>
    <dgm:cxn modelId="{29FEA499-FB32-41A9-9F32-2D56E4F9D2DC}" type="presParOf" srcId="{65821B80-981E-4384-8DDF-1D0098B72CD5}" destId="{B611DF76-32A5-488E-AEC2-BFFF81DCF6CE}" srcOrd="0" destOrd="0" presId="urn:microsoft.com/office/officeart/2005/8/layout/chevron2"/>
    <dgm:cxn modelId="{10D0B6EE-8AEC-4363-A90A-6861CA4A3BDB}" type="presParOf" srcId="{65821B80-981E-4384-8DDF-1D0098B72CD5}" destId="{BB1CBE73-76F4-42D3-B8CF-7E941E54E00F}" srcOrd="1" destOrd="0" presId="urn:microsoft.com/office/officeart/2005/8/layout/chevron2"/>
    <dgm:cxn modelId="{1A74D0CE-41BF-471E-A72A-6EF181C45F8C}" type="presParOf" srcId="{DC3EADEA-E657-42A2-9417-EB78882ACFEE}" destId="{F0E0CA0E-1E55-4A63-A096-3E2AC596B1C4}" srcOrd="1" destOrd="0" presId="urn:microsoft.com/office/officeart/2005/8/layout/chevron2"/>
    <dgm:cxn modelId="{017D725D-10D1-43C8-95E1-E0728ADCBA10}" type="presParOf" srcId="{DC3EADEA-E657-42A2-9417-EB78882ACFEE}" destId="{C0098135-F5BC-4EE8-8BC0-B1CC049E9866}" srcOrd="2" destOrd="0" presId="urn:microsoft.com/office/officeart/2005/8/layout/chevron2"/>
    <dgm:cxn modelId="{06463F8C-CDAF-4B05-A979-178D07789A20}" type="presParOf" srcId="{C0098135-F5BC-4EE8-8BC0-B1CC049E9866}" destId="{1D27D9B8-AAAE-4D59-AD02-EB15A5674AA4}" srcOrd="0" destOrd="0" presId="urn:microsoft.com/office/officeart/2005/8/layout/chevron2"/>
    <dgm:cxn modelId="{E8BE101A-0631-467A-9A27-2F228A73D952}" type="presParOf" srcId="{C0098135-F5BC-4EE8-8BC0-B1CC049E9866}" destId="{5D4434CC-1466-4B10-97C7-A49F49C8981E}" srcOrd="1" destOrd="0" presId="urn:microsoft.com/office/officeart/2005/8/layout/chevron2"/>
    <dgm:cxn modelId="{C7CE6C2F-2FAF-4846-B3BD-DD1DEAEC0168}" type="presParOf" srcId="{DC3EADEA-E657-42A2-9417-EB78882ACFEE}" destId="{6D54B0CB-B086-4759-9543-84D1C46F0FE4}" srcOrd="3" destOrd="0" presId="urn:microsoft.com/office/officeart/2005/8/layout/chevron2"/>
    <dgm:cxn modelId="{0620C6FE-607E-42F2-A6F7-DCD0773406B9}" type="presParOf" srcId="{DC3EADEA-E657-42A2-9417-EB78882ACFEE}" destId="{509304FB-49E8-4C92-8E46-EBF697DE1F4A}" srcOrd="4" destOrd="0" presId="urn:microsoft.com/office/officeart/2005/8/layout/chevron2"/>
    <dgm:cxn modelId="{4CDCF51C-AE55-45BF-B20C-9B56CC9D5296}" type="presParOf" srcId="{509304FB-49E8-4C92-8E46-EBF697DE1F4A}" destId="{D1CF2A56-2FF3-4069-A241-984130F768F8}" srcOrd="0" destOrd="0" presId="urn:microsoft.com/office/officeart/2005/8/layout/chevron2"/>
    <dgm:cxn modelId="{BAF27C32-CD06-47DD-BAE7-94C5780925B5}" type="presParOf" srcId="{509304FB-49E8-4C92-8E46-EBF697DE1F4A}" destId="{7900DD3E-E56E-4897-8594-F6AAC6FD78A3}" srcOrd="1" destOrd="0" presId="urn:microsoft.com/office/officeart/2005/8/layout/chevron2"/>
    <dgm:cxn modelId="{188CD0C7-9F60-430C-96D6-428876CAD504}" type="presParOf" srcId="{DC3EADEA-E657-42A2-9417-EB78882ACFEE}" destId="{AE8A1BC4-4558-4CBE-97AC-5AF024AEE3E2}" srcOrd="5" destOrd="0" presId="urn:microsoft.com/office/officeart/2005/8/layout/chevron2"/>
    <dgm:cxn modelId="{4B57B27C-19A6-4EDC-9CB2-5E05F1D5CD61}" type="presParOf" srcId="{DC3EADEA-E657-42A2-9417-EB78882ACFEE}" destId="{5C98937A-7735-4FC2-A5F2-B6F6647C57DF}" srcOrd="6" destOrd="0" presId="urn:microsoft.com/office/officeart/2005/8/layout/chevron2"/>
    <dgm:cxn modelId="{052F684A-145F-4B87-B527-0110364CE9C2}" type="presParOf" srcId="{5C98937A-7735-4FC2-A5F2-B6F6647C57DF}" destId="{5F24A659-3CC5-482C-A3D5-5C2549D0ABA1}" srcOrd="0" destOrd="0" presId="urn:microsoft.com/office/officeart/2005/8/layout/chevron2"/>
    <dgm:cxn modelId="{BA272C5B-D5F4-4A94-ABEA-86D009B5E594}" type="presParOf" srcId="{5C98937A-7735-4FC2-A5F2-B6F6647C57DF}" destId="{A5406538-42A1-40C8-B68D-52B10F5741E3}" srcOrd="1" destOrd="0" presId="urn:microsoft.com/office/officeart/2005/8/layout/chevron2"/>
    <dgm:cxn modelId="{5EFD9832-2DE8-4704-86E0-71DF9C6D3B5E}" type="presParOf" srcId="{DC3EADEA-E657-42A2-9417-EB78882ACFEE}" destId="{3C4A24A7-E17C-4383-91A0-8D4420EA9600}" srcOrd="7" destOrd="0" presId="urn:microsoft.com/office/officeart/2005/8/layout/chevron2"/>
    <dgm:cxn modelId="{95CE8BB4-F34E-4522-A2A7-EDC9CB991B22}" type="presParOf" srcId="{DC3EADEA-E657-42A2-9417-EB78882ACFEE}" destId="{178D34DA-1F2A-48DB-B825-93E03E4DF8C7}" srcOrd="8" destOrd="0" presId="urn:microsoft.com/office/officeart/2005/8/layout/chevron2"/>
    <dgm:cxn modelId="{7FE932AF-B0DF-4F97-8C26-BDD6BCA0E353}" type="presParOf" srcId="{178D34DA-1F2A-48DB-B825-93E03E4DF8C7}" destId="{AADDD8AC-35F5-450F-A946-FCDD27C6E104}" srcOrd="0" destOrd="0" presId="urn:microsoft.com/office/officeart/2005/8/layout/chevron2"/>
    <dgm:cxn modelId="{B8061FAD-6D47-4AF6-9C01-221BB3C98B4B}" type="presParOf" srcId="{178D34DA-1F2A-48DB-B825-93E03E4DF8C7}" destId="{792B4836-1FBF-4971-A815-9461397BF27D}" srcOrd="1" destOrd="0" presId="urn:microsoft.com/office/officeart/2005/8/layout/chevron2"/>
    <dgm:cxn modelId="{8C5BFA14-40B7-4D0E-8E7B-DF1BEEF540CC}" type="presParOf" srcId="{DC3EADEA-E657-42A2-9417-EB78882ACFEE}" destId="{0179D267-C761-492C-AA25-5F41821FDAD9}" srcOrd="9" destOrd="0" presId="urn:microsoft.com/office/officeart/2005/8/layout/chevron2"/>
    <dgm:cxn modelId="{2DFF9D41-2262-434A-95C5-924FCC456A5A}" type="presParOf" srcId="{DC3EADEA-E657-42A2-9417-EB78882ACFEE}" destId="{8470E25C-33AF-4D70-AD24-3D8A2C52BF2A}" srcOrd="10" destOrd="0" presId="urn:microsoft.com/office/officeart/2005/8/layout/chevron2"/>
    <dgm:cxn modelId="{FA80DBCA-0B80-4635-A9E2-015507A92835}" type="presParOf" srcId="{8470E25C-33AF-4D70-AD24-3D8A2C52BF2A}" destId="{E82B1315-F76B-47F7-B3E4-CEB41AD33DFD}" srcOrd="0" destOrd="0" presId="urn:microsoft.com/office/officeart/2005/8/layout/chevron2"/>
    <dgm:cxn modelId="{5C45F9FE-365C-4EE6-87E6-52C770CD3468}" type="presParOf" srcId="{8470E25C-33AF-4D70-AD24-3D8A2C52BF2A}" destId="{7601CB1D-77D4-4042-A5F2-35E94AC7F366}" srcOrd="1" destOrd="0" presId="urn:microsoft.com/office/officeart/2005/8/layout/chevron2"/>
    <dgm:cxn modelId="{0C871D7B-5536-4986-AA21-2CE282552EA7}" type="presParOf" srcId="{DC3EADEA-E657-42A2-9417-EB78882ACFEE}" destId="{0FAAB0AB-9F26-44BC-B18C-5C0FF1C8966D}" srcOrd="11" destOrd="0" presId="urn:microsoft.com/office/officeart/2005/8/layout/chevron2"/>
    <dgm:cxn modelId="{9C1267EB-F7C0-4D66-B304-67755A017ACB}" type="presParOf" srcId="{DC3EADEA-E657-42A2-9417-EB78882ACFEE}" destId="{14601433-7ECC-40CA-BEC3-4064C8BF68E5}" srcOrd="12" destOrd="0" presId="urn:microsoft.com/office/officeart/2005/8/layout/chevron2"/>
    <dgm:cxn modelId="{905F979F-A511-4CBB-BCE0-3FBB62BCA675}" type="presParOf" srcId="{14601433-7ECC-40CA-BEC3-4064C8BF68E5}" destId="{87359E2D-0017-4D1A-948F-7C0B994977C2}" srcOrd="0" destOrd="0" presId="urn:microsoft.com/office/officeart/2005/8/layout/chevron2"/>
    <dgm:cxn modelId="{9054D375-79D2-48BD-8962-6C48D1C602E3}" type="presParOf" srcId="{14601433-7ECC-40CA-BEC3-4064C8BF68E5}" destId="{E5BE70CF-D77C-4898-B16D-393075957F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A0CA0-7691-45FD-8453-0D50371A49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1431A0-CF31-4070-B022-0C164F14D405}">
      <dgm:prSet phldrT="[Текст]"/>
      <dgm:spPr>
        <a:solidFill>
          <a:srgbClr val="42A491"/>
        </a:solidFill>
      </dgm:spPr>
      <dgm:t>
        <a:bodyPr/>
        <a:lstStyle/>
        <a:p>
          <a:pPr algn="l"/>
          <a:r>
            <a:rPr lang="ru-RU" dirty="0" smtClean="0">
              <a:solidFill>
                <a:srgbClr val="FFC000"/>
              </a:solidFill>
            </a:rPr>
            <a:t>               ВЕБИНАРЫ</a:t>
          </a:r>
        </a:p>
        <a:p>
          <a:pPr algn="l"/>
          <a:r>
            <a:rPr lang="ru-RU" dirty="0" smtClean="0">
              <a:solidFill>
                <a:srgbClr val="FFC000"/>
              </a:solidFill>
            </a:rPr>
            <a:t>                  ПО ОГЭ</a:t>
          </a:r>
          <a:endParaRPr lang="ru-RU" dirty="0">
            <a:solidFill>
              <a:srgbClr val="FFC000"/>
            </a:solidFill>
          </a:endParaRPr>
        </a:p>
      </dgm:t>
    </dgm:pt>
    <dgm:pt modelId="{3F65FFD7-8876-44F1-AFFA-1239C885B820}" type="parTrans" cxnId="{4EE1398C-6D5D-4B86-B068-30B88E0BBEF8}">
      <dgm:prSet/>
      <dgm:spPr/>
      <dgm:t>
        <a:bodyPr/>
        <a:lstStyle/>
        <a:p>
          <a:endParaRPr lang="ru-RU"/>
        </a:p>
      </dgm:t>
    </dgm:pt>
    <dgm:pt modelId="{596B6EC6-64A5-4264-B053-AF59AF750887}" type="sibTrans" cxnId="{4EE1398C-6D5D-4B86-B068-30B88E0BBEF8}">
      <dgm:prSet/>
      <dgm:spPr/>
      <dgm:t>
        <a:bodyPr/>
        <a:lstStyle/>
        <a:p>
          <a:endParaRPr lang="ru-RU"/>
        </a:p>
      </dgm:t>
    </dgm:pt>
    <dgm:pt modelId="{ABA4028F-6D62-4FC9-8525-27E48191261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42A491"/>
              </a:solidFill>
            </a:rPr>
            <a:t>МАТЕМАТИКА</a:t>
          </a:r>
          <a:endParaRPr lang="ru-RU" dirty="0">
            <a:solidFill>
              <a:srgbClr val="42A491"/>
            </a:solidFill>
          </a:endParaRPr>
        </a:p>
      </dgm:t>
    </dgm:pt>
    <dgm:pt modelId="{E1CEEF1B-67A7-406C-ABDD-CE4D671A30FF}" type="parTrans" cxnId="{C8783C14-46F7-49FB-9CE5-DD75942C26C7}">
      <dgm:prSet/>
      <dgm:spPr/>
      <dgm:t>
        <a:bodyPr/>
        <a:lstStyle/>
        <a:p>
          <a:endParaRPr lang="ru-RU"/>
        </a:p>
      </dgm:t>
    </dgm:pt>
    <dgm:pt modelId="{48D404F3-C1EC-4EFF-866F-A714095FDF46}" type="sibTrans" cxnId="{C8783C14-46F7-49FB-9CE5-DD75942C26C7}">
      <dgm:prSet/>
      <dgm:spPr/>
      <dgm:t>
        <a:bodyPr/>
        <a:lstStyle/>
        <a:p>
          <a:endParaRPr lang="ru-RU"/>
        </a:p>
      </dgm:t>
    </dgm:pt>
    <dgm:pt modelId="{1E021FFB-05B7-4A1C-A38C-792D4C4BB0EA}">
      <dgm:prSet phldrT="[Текст]"/>
      <dgm:spPr>
        <a:solidFill>
          <a:srgbClr val="42A491"/>
        </a:solidFill>
      </dgm:spPr>
      <dgm:t>
        <a:bodyPr/>
        <a:lstStyle/>
        <a:p>
          <a:r>
            <a:rPr lang="ru-RU" dirty="0" smtClean="0">
              <a:solidFill>
                <a:srgbClr val="FFC000"/>
              </a:solidFill>
            </a:rPr>
            <a:t>СРЕДА 15.30</a:t>
          </a:r>
          <a:endParaRPr lang="ru-RU" dirty="0">
            <a:solidFill>
              <a:srgbClr val="FFC000"/>
            </a:solidFill>
          </a:endParaRPr>
        </a:p>
      </dgm:t>
    </dgm:pt>
    <dgm:pt modelId="{B7BBBB6A-C25D-4AA1-99E2-B7DB5546D359}" type="parTrans" cxnId="{769FFB96-0E09-404B-B8F3-F5666913DBD5}">
      <dgm:prSet/>
      <dgm:spPr/>
      <dgm:t>
        <a:bodyPr/>
        <a:lstStyle/>
        <a:p>
          <a:endParaRPr lang="ru-RU"/>
        </a:p>
      </dgm:t>
    </dgm:pt>
    <dgm:pt modelId="{8DEE7E71-AD82-4758-9E10-8857F3739D39}" type="sibTrans" cxnId="{769FFB96-0E09-404B-B8F3-F5666913DBD5}">
      <dgm:prSet/>
      <dgm:spPr/>
      <dgm:t>
        <a:bodyPr/>
        <a:lstStyle/>
        <a:p>
          <a:endParaRPr lang="ru-RU"/>
        </a:p>
      </dgm:t>
    </dgm:pt>
    <dgm:pt modelId="{5E72CE07-AF7A-4B60-B712-5DEE618420D0}" type="pres">
      <dgm:prSet presAssocID="{308A0CA0-7691-45FD-8453-0D50371A4934}" presName="Name0" presStyleCnt="0">
        <dgm:presLayoutVars>
          <dgm:dir/>
          <dgm:animLvl val="lvl"/>
          <dgm:resizeHandles val="exact"/>
        </dgm:presLayoutVars>
      </dgm:prSet>
      <dgm:spPr/>
    </dgm:pt>
    <dgm:pt modelId="{297B3997-1A12-4129-96B7-E30D3481F11C}" type="pres">
      <dgm:prSet presAssocID="{901431A0-CF31-4070-B022-0C164F14D405}" presName="parTxOnly" presStyleLbl="node1" presStyleIdx="0" presStyleCnt="3" custScaleX="201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6846B-ACFE-4081-BC64-9C8832DD0DA3}" type="pres">
      <dgm:prSet presAssocID="{596B6EC6-64A5-4264-B053-AF59AF750887}" presName="parTxOnlySpace" presStyleCnt="0"/>
      <dgm:spPr/>
    </dgm:pt>
    <dgm:pt modelId="{FCCAB73F-FDAC-4759-A064-8140D267CFA6}" type="pres">
      <dgm:prSet presAssocID="{ABA4028F-6D62-4FC9-8525-27E4819126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9C10B-CC2F-48EE-9C73-7FD51EB7CCA8}" type="pres">
      <dgm:prSet presAssocID="{48D404F3-C1EC-4EFF-866F-A714095FDF46}" presName="parTxOnlySpace" presStyleCnt="0"/>
      <dgm:spPr/>
    </dgm:pt>
    <dgm:pt modelId="{06C908C4-0110-4647-AE94-D597A8942EA5}" type="pres">
      <dgm:prSet presAssocID="{1E021FFB-05B7-4A1C-A38C-792D4C4BB0E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E1398C-6D5D-4B86-B068-30B88E0BBEF8}" srcId="{308A0CA0-7691-45FD-8453-0D50371A4934}" destId="{901431A0-CF31-4070-B022-0C164F14D405}" srcOrd="0" destOrd="0" parTransId="{3F65FFD7-8876-44F1-AFFA-1239C885B820}" sibTransId="{596B6EC6-64A5-4264-B053-AF59AF750887}"/>
    <dgm:cxn modelId="{C8783C14-46F7-49FB-9CE5-DD75942C26C7}" srcId="{308A0CA0-7691-45FD-8453-0D50371A4934}" destId="{ABA4028F-6D62-4FC9-8525-27E481912612}" srcOrd="1" destOrd="0" parTransId="{E1CEEF1B-67A7-406C-ABDD-CE4D671A30FF}" sibTransId="{48D404F3-C1EC-4EFF-866F-A714095FDF46}"/>
    <dgm:cxn modelId="{769FFB96-0E09-404B-B8F3-F5666913DBD5}" srcId="{308A0CA0-7691-45FD-8453-0D50371A4934}" destId="{1E021FFB-05B7-4A1C-A38C-792D4C4BB0EA}" srcOrd="2" destOrd="0" parTransId="{B7BBBB6A-C25D-4AA1-99E2-B7DB5546D359}" sibTransId="{8DEE7E71-AD82-4758-9E10-8857F3739D39}"/>
    <dgm:cxn modelId="{78B1F16F-31D6-424A-A650-4B08645FC3BD}" type="presOf" srcId="{1E021FFB-05B7-4A1C-A38C-792D4C4BB0EA}" destId="{06C908C4-0110-4647-AE94-D597A8942EA5}" srcOrd="0" destOrd="0" presId="urn:microsoft.com/office/officeart/2005/8/layout/chevron1"/>
    <dgm:cxn modelId="{6AA6B42B-DF54-474A-AC57-9248C63BC53D}" type="presOf" srcId="{ABA4028F-6D62-4FC9-8525-27E481912612}" destId="{FCCAB73F-FDAC-4759-A064-8140D267CFA6}" srcOrd="0" destOrd="0" presId="urn:microsoft.com/office/officeart/2005/8/layout/chevron1"/>
    <dgm:cxn modelId="{7E8ED4D9-9969-42AC-9139-34091AEB30D4}" type="presOf" srcId="{901431A0-CF31-4070-B022-0C164F14D405}" destId="{297B3997-1A12-4129-96B7-E30D3481F11C}" srcOrd="0" destOrd="0" presId="urn:microsoft.com/office/officeart/2005/8/layout/chevron1"/>
    <dgm:cxn modelId="{1E6E9CBD-AB75-48E0-8B3F-6AF7D0F0EB35}" type="presOf" srcId="{308A0CA0-7691-45FD-8453-0D50371A4934}" destId="{5E72CE07-AF7A-4B60-B712-5DEE618420D0}" srcOrd="0" destOrd="0" presId="urn:microsoft.com/office/officeart/2005/8/layout/chevron1"/>
    <dgm:cxn modelId="{AF09137E-5F59-4F54-BD79-828FFC25783E}" type="presParOf" srcId="{5E72CE07-AF7A-4B60-B712-5DEE618420D0}" destId="{297B3997-1A12-4129-96B7-E30D3481F11C}" srcOrd="0" destOrd="0" presId="urn:microsoft.com/office/officeart/2005/8/layout/chevron1"/>
    <dgm:cxn modelId="{75AFA6B7-0832-4CB8-B4B9-CD26AF63C06C}" type="presParOf" srcId="{5E72CE07-AF7A-4B60-B712-5DEE618420D0}" destId="{F166846B-ACFE-4081-BC64-9C8832DD0DA3}" srcOrd="1" destOrd="0" presId="urn:microsoft.com/office/officeart/2005/8/layout/chevron1"/>
    <dgm:cxn modelId="{B9BEEFEB-292E-48BB-9779-B8C4C6B4F6DE}" type="presParOf" srcId="{5E72CE07-AF7A-4B60-B712-5DEE618420D0}" destId="{FCCAB73F-FDAC-4759-A064-8140D267CFA6}" srcOrd="2" destOrd="0" presId="urn:microsoft.com/office/officeart/2005/8/layout/chevron1"/>
    <dgm:cxn modelId="{FEB7B57A-9100-4F26-B3B7-9FE0F05597E4}" type="presParOf" srcId="{5E72CE07-AF7A-4B60-B712-5DEE618420D0}" destId="{C579C10B-CC2F-48EE-9C73-7FD51EB7CCA8}" srcOrd="3" destOrd="0" presId="urn:microsoft.com/office/officeart/2005/8/layout/chevron1"/>
    <dgm:cxn modelId="{350665AB-2479-42ED-A399-D6A968216ED4}" type="presParOf" srcId="{5E72CE07-AF7A-4B60-B712-5DEE618420D0}" destId="{06C908C4-0110-4647-AE94-D597A8942E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1DF76-32A5-488E-AEC2-BFFF81DCF6CE}">
      <dsp:nvSpPr>
        <dsp:cNvPr id="0" name=""/>
        <dsp:cNvSpPr/>
      </dsp:nvSpPr>
      <dsp:spPr>
        <a:xfrm rot="5400000">
          <a:off x="-67350" y="74398"/>
          <a:ext cx="404438" cy="283106"/>
        </a:xfrm>
        <a:prstGeom prst="chevron">
          <a:avLst/>
        </a:prstGeom>
        <a:solidFill>
          <a:srgbClr val="42A4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-6684" y="155285"/>
        <a:ext cx="283106" cy="121332"/>
      </dsp:txXfrm>
    </dsp:sp>
    <dsp:sp modelId="{BB1CBE73-76F4-42D3-B8CF-7E941E54E00F}">
      <dsp:nvSpPr>
        <dsp:cNvPr id="0" name=""/>
        <dsp:cNvSpPr/>
      </dsp:nvSpPr>
      <dsp:spPr>
        <a:xfrm rot="5400000">
          <a:off x="2142896" y="-1802972"/>
          <a:ext cx="262885" cy="3982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2E7A73"/>
              </a:solidFill>
            </a:rPr>
            <a:t>МБОУ СОШ с. Маяк</a:t>
          </a:r>
          <a:endParaRPr lang="ru-RU" sz="1800" b="1" kern="1200" dirty="0">
            <a:solidFill>
              <a:srgbClr val="2E7A73"/>
            </a:solidFill>
          </a:endParaRPr>
        </a:p>
      </dsp:txBody>
      <dsp:txXfrm rot="-5400000">
        <a:off x="283107" y="69650"/>
        <a:ext cx="3969631" cy="237219"/>
      </dsp:txXfrm>
    </dsp:sp>
    <dsp:sp modelId="{1D27D9B8-AAAE-4D59-AD02-EB15A5674AA4}">
      <dsp:nvSpPr>
        <dsp:cNvPr id="0" name=""/>
        <dsp:cNvSpPr/>
      </dsp:nvSpPr>
      <dsp:spPr>
        <a:xfrm rot="5400000">
          <a:off x="-67350" y="403449"/>
          <a:ext cx="404438" cy="283106"/>
        </a:xfrm>
        <a:prstGeom prst="chevron">
          <a:avLst/>
        </a:prstGeom>
        <a:solidFill>
          <a:srgbClr val="42A4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2E7A73"/>
            </a:solidFill>
          </a:endParaRPr>
        </a:p>
      </dsp:txBody>
      <dsp:txXfrm rot="-5400000">
        <a:off x="-6684" y="484336"/>
        <a:ext cx="283106" cy="121332"/>
      </dsp:txXfrm>
    </dsp:sp>
    <dsp:sp modelId="{5D4434CC-1466-4B10-97C7-A49F49C8981E}">
      <dsp:nvSpPr>
        <dsp:cNvPr id="0" name=""/>
        <dsp:cNvSpPr/>
      </dsp:nvSpPr>
      <dsp:spPr>
        <a:xfrm rot="5400000">
          <a:off x="2142896" y="-1472338"/>
          <a:ext cx="262885" cy="3982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2E7A73"/>
              </a:solidFill>
            </a:rPr>
            <a:t>МБОУ СОШ с. Лидога</a:t>
          </a:r>
          <a:endParaRPr lang="ru-RU" sz="1800" b="1" kern="1200" dirty="0">
            <a:solidFill>
              <a:srgbClr val="2E7A73"/>
            </a:solidFill>
          </a:endParaRPr>
        </a:p>
      </dsp:txBody>
      <dsp:txXfrm rot="-5400000">
        <a:off x="283107" y="400284"/>
        <a:ext cx="3969631" cy="237219"/>
      </dsp:txXfrm>
    </dsp:sp>
    <dsp:sp modelId="{D1CF2A56-2FF3-4069-A241-984130F768F8}">
      <dsp:nvSpPr>
        <dsp:cNvPr id="0" name=""/>
        <dsp:cNvSpPr/>
      </dsp:nvSpPr>
      <dsp:spPr>
        <a:xfrm rot="5400000">
          <a:off x="-67350" y="732501"/>
          <a:ext cx="404438" cy="283106"/>
        </a:xfrm>
        <a:prstGeom prst="chevron">
          <a:avLst/>
        </a:prstGeom>
        <a:solidFill>
          <a:srgbClr val="42A4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2E7A73"/>
            </a:solidFill>
          </a:endParaRPr>
        </a:p>
      </dsp:txBody>
      <dsp:txXfrm rot="-5400000">
        <a:off x="-6684" y="813388"/>
        <a:ext cx="283106" cy="121332"/>
      </dsp:txXfrm>
    </dsp:sp>
    <dsp:sp modelId="{7900DD3E-E56E-4897-8594-F6AAC6FD78A3}">
      <dsp:nvSpPr>
        <dsp:cNvPr id="0" name=""/>
        <dsp:cNvSpPr/>
      </dsp:nvSpPr>
      <dsp:spPr>
        <a:xfrm rot="5400000">
          <a:off x="2136211" y="-1116701"/>
          <a:ext cx="262885" cy="3982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2E7A73"/>
              </a:solidFill>
            </a:rPr>
            <a:t>МБОУ ООШ с. Дада</a:t>
          </a:r>
          <a:endParaRPr lang="ru-RU" sz="1800" b="1" kern="1200" dirty="0">
            <a:solidFill>
              <a:srgbClr val="2E7A73"/>
            </a:solidFill>
          </a:endParaRPr>
        </a:p>
      </dsp:txBody>
      <dsp:txXfrm rot="-5400000">
        <a:off x="276422" y="755921"/>
        <a:ext cx="3969631" cy="237219"/>
      </dsp:txXfrm>
    </dsp:sp>
    <dsp:sp modelId="{5F24A659-3CC5-482C-A3D5-5C2549D0ABA1}">
      <dsp:nvSpPr>
        <dsp:cNvPr id="0" name=""/>
        <dsp:cNvSpPr/>
      </dsp:nvSpPr>
      <dsp:spPr>
        <a:xfrm rot="5400000">
          <a:off x="-125623" y="1125757"/>
          <a:ext cx="532431" cy="294552"/>
        </a:xfrm>
        <a:prstGeom prst="chevron">
          <a:avLst/>
        </a:prstGeom>
        <a:solidFill>
          <a:srgbClr val="42A4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2E7A73"/>
            </a:solidFill>
          </a:endParaRPr>
        </a:p>
      </dsp:txBody>
      <dsp:txXfrm rot="-5400000">
        <a:off x="-6683" y="1154093"/>
        <a:ext cx="294552" cy="237879"/>
      </dsp:txXfrm>
    </dsp:sp>
    <dsp:sp modelId="{A5406538-42A1-40C8-B68D-52B10F5741E3}">
      <dsp:nvSpPr>
        <dsp:cNvPr id="0" name=""/>
        <dsp:cNvSpPr/>
      </dsp:nvSpPr>
      <dsp:spPr>
        <a:xfrm rot="5400000">
          <a:off x="2022173" y="-727703"/>
          <a:ext cx="450237" cy="3997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2E7A73"/>
              </a:solidFill>
            </a:rPr>
            <a:t>МБОУ СОШ №1 с. Троицкое</a:t>
          </a:r>
          <a:endParaRPr lang="ru-RU" sz="1800" b="1" kern="1200" dirty="0">
            <a:solidFill>
              <a:srgbClr val="2E7A73"/>
            </a:solidFill>
          </a:endParaRPr>
        </a:p>
      </dsp:txBody>
      <dsp:txXfrm rot="-5400000">
        <a:off x="248414" y="1068035"/>
        <a:ext cx="3975777" cy="406279"/>
      </dsp:txXfrm>
    </dsp:sp>
    <dsp:sp modelId="{AADDD8AC-35F5-450F-A946-FCDD27C6E104}">
      <dsp:nvSpPr>
        <dsp:cNvPr id="0" name=""/>
        <dsp:cNvSpPr/>
      </dsp:nvSpPr>
      <dsp:spPr>
        <a:xfrm rot="5400000">
          <a:off x="-67350" y="1548276"/>
          <a:ext cx="404438" cy="283106"/>
        </a:xfrm>
        <a:prstGeom prst="chevron">
          <a:avLst/>
        </a:prstGeom>
        <a:solidFill>
          <a:srgbClr val="42A4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2E7A73"/>
            </a:solidFill>
          </a:endParaRPr>
        </a:p>
      </dsp:txBody>
      <dsp:txXfrm rot="-5400000">
        <a:off x="-6684" y="1629163"/>
        <a:ext cx="283106" cy="121332"/>
      </dsp:txXfrm>
    </dsp:sp>
    <dsp:sp modelId="{792B4836-1FBF-4971-A815-9461397BF27D}">
      <dsp:nvSpPr>
        <dsp:cNvPr id="0" name=""/>
        <dsp:cNvSpPr/>
      </dsp:nvSpPr>
      <dsp:spPr>
        <a:xfrm rot="5400000">
          <a:off x="2136211" y="-372178"/>
          <a:ext cx="262885" cy="3982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2E7A73"/>
              </a:solidFill>
            </a:rPr>
            <a:t>МБОУ СОШ п. Джонка</a:t>
          </a:r>
          <a:endParaRPr lang="ru-RU" sz="1800" b="1" kern="1200" dirty="0">
            <a:solidFill>
              <a:srgbClr val="2E7A73"/>
            </a:solidFill>
          </a:endParaRPr>
        </a:p>
      </dsp:txBody>
      <dsp:txXfrm rot="-5400000">
        <a:off x="276422" y="1500444"/>
        <a:ext cx="3969631" cy="237219"/>
      </dsp:txXfrm>
    </dsp:sp>
    <dsp:sp modelId="{E82B1315-F76B-47F7-B3E4-CEB41AD33DFD}">
      <dsp:nvSpPr>
        <dsp:cNvPr id="0" name=""/>
        <dsp:cNvSpPr/>
      </dsp:nvSpPr>
      <dsp:spPr>
        <a:xfrm rot="5400000">
          <a:off x="-117626" y="1952210"/>
          <a:ext cx="504989" cy="283106"/>
        </a:xfrm>
        <a:prstGeom prst="chevron">
          <a:avLst/>
        </a:prstGeom>
        <a:solidFill>
          <a:srgbClr val="42A4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2E7A73"/>
            </a:solidFill>
          </a:endParaRPr>
        </a:p>
      </dsp:txBody>
      <dsp:txXfrm rot="-5400000">
        <a:off x="-6684" y="1982821"/>
        <a:ext cx="283106" cy="221883"/>
      </dsp:txXfrm>
    </dsp:sp>
    <dsp:sp modelId="{7601CB1D-77D4-4042-A5F2-35E94AC7F366}">
      <dsp:nvSpPr>
        <dsp:cNvPr id="0" name=""/>
        <dsp:cNvSpPr/>
      </dsp:nvSpPr>
      <dsp:spPr>
        <a:xfrm rot="5400000">
          <a:off x="2061328" y="31755"/>
          <a:ext cx="412650" cy="3982464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2E7A73"/>
              </a:solidFill>
            </a:rPr>
            <a:t>МБОУ СОШ с. Дубовый Мыс</a:t>
          </a:r>
          <a:endParaRPr lang="ru-RU" sz="1800" b="1" kern="1200" dirty="0">
            <a:solidFill>
              <a:srgbClr val="2E7A73"/>
            </a:solidFill>
          </a:endParaRPr>
        </a:p>
      </dsp:txBody>
      <dsp:txXfrm rot="-5400000">
        <a:off x="276421" y="1836806"/>
        <a:ext cx="3962320" cy="372362"/>
      </dsp:txXfrm>
    </dsp:sp>
    <dsp:sp modelId="{87359E2D-0017-4D1A-948F-7C0B994977C2}">
      <dsp:nvSpPr>
        <dsp:cNvPr id="0" name=""/>
        <dsp:cNvSpPr/>
      </dsp:nvSpPr>
      <dsp:spPr>
        <a:xfrm rot="5400000">
          <a:off x="-159536" y="2424137"/>
          <a:ext cx="588809" cy="283106"/>
        </a:xfrm>
        <a:prstGeom prst="chevron">
          <a:avLst/>
        </a:prstGeom>
        <a:solidFill>
          <a:srgbClr val="42A4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2E7A73"/>
            </a:solidFill>
          </a:endParaRPr>
        </a:p>
      </dsp:txBody>
      <dsp:txXfrm rot="-5400000">
        <a:off x="-6685" y="2412839"/>
        <a:ext cx="283106" cy="305703"/>
      </dsp:txXfrm>
    </dsp:sp>
    <dsp:sp modelId="{E5BE70CF-D77C-4898-B16D-393075957FAC}">
      <dsp:nvSpPr>
        <dsp:cNvPr id="0" name=""/>
        <dsp:cNvSpPr/>
      </dsp:nvSpPr>
      <dsp:spPr>
        <a:xfrm rot="5400000">
          <a:off x="2050296" y="421047"/>
          <a:ext cx="448084" cy="3982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2E7A73"/>
              </a:solidFill>
            </a:rPr>
            <a:t>МБОУ ООШ с. Иннокентьевка</a:t>
          </a:r>
          <a:endParaRPr lang="ru-RU" sz="1800" b="1" kern="1200" dirty="0">
            <a:solidFill>
              <a:srgbClr val="2E7A73"/>
            </a:solidFill>
          </a:endParaRPr>
        </a:p>
      </dsp:txBody>
      <dsp:txXfrm rot="-5400000">
        <a:off x="283106" y="2210111"/>
        <a:ext cx="3960590" cy="404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3997-1A12-4129-96B7-E30D3481F11C}">
      <dsp:nvSpPr>
        <dsp:cNvPr id="0" name=""/>
        <dsp:cNvSpPr/>
      </dsp:nvSpPr>
      <dsp:spPr>
        <a:xfrm>
          <a:off x="1383" y="120646"/>
          <a:ext cx="5197844" cy="1029367"/>
        </a:xfrm>
        <a:prstGeom prst="chevron">
          <a:avLst/>
        </a:prstGeom>
        <a:solidFill>
          <a:srgbClr val="42A4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C000"/>
              </a:solidFill>
            </a:rPr>
            <a:t>               ВЕБИНАРЫ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C000"/>
              </a:solidFill>
            </a:rPr>
            <a:t>                  ПО ОГЭ</a:t>
          </a:r>
          <a:endParaRPr lang="ru-RU" sz="1900" kern="1200" dirty="0">
            <a:solidFill>
              <a:srgbClr val="FFC000"/>
            </a:solidFill>
          </a:endParaRPr>
        </a:p>
      </dsp:txBody>
      <dsp:txXfrm>
        <a:off x="516067" y="120646"/>
        <a:ext cx="4168477" cy="1029367"/>
      </dsp:txXfrm>
    </dsp:sp>
    <dsp:sp modelId="{FCCAB73F-FDAC-4759-A064-8140D267CFA6}">
      <dsp:nvSpPr>
        <dsp:cNvPr id="0" name=""/>
        <dsp:cNvSpPr/>
      </dsp:nvSpPr>
      <dsp:spPr>
        <a:xfrm>
          <a:off x="4941886" y="120646"/>
          <a:ext cx="2573419" cy="102936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42A491"/>
              </a:solidFill>
            </a:rPr>
            <a:t>МАТЕМАТИКА</a:t>
          </a:r>
          <a:endParaRPr lang="ru-RU" sz="1900" kern="1200" dirty="0">
            <a:solidFill>
              <a:srgbClr val="42A491"/>
            </a:solidFill>
          </a:endParaRPr>
        </a:p>
      </dsp:txBody>
      <dsp:txXfrm>
        <a:off x="5456570" y="120646"/>
        <a:ext cx="1544052" cy="1029367"/>
      </dsp:txXfrm>
    </dsp:sp>
    <dsp:sp modelId="{06C908C4-0110-4647-AE94-D597A8942EA5}">
      <dsp:nvSpPr>
        <dsp:cNvPr id="0" name=""/>
        <dsp:cNvSpPr/>
      </dsp:nvSpPr>
      <dsp:spPr>
        <a:xfrm>
          <a:off x="7257964" y="120646"/>
          <a:ext cx="2573419" cy="1029367"/>
        </a:xfrm>
        <a:prstGeom prst="chevron">
          <a:avLst/>
        </a:prstGeom>
        <a:solidFill>
          <a:srgbClr val="42A4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C000"/>
              </a:solidFill>
            </a:rPr>
            <a:t>СРЕДА 15.30</a:t>
          </a:r>
          <a:endParaRPr lang="ru-RU" sz="1900" kern="1200" dirty="0">
            <a:solidFill>
              <a:srgbClr val="FFC000"/>
            </a:solidFill>
          </a:endParaRPr>
        </a:p>
      </dsp:txBody>
      <dsp:txXfrm>
        <a:off x="7772648" y="120646"/>
        <a:ext cx="1544052" cy="1029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F73B037C-8C99-4D7F-9221-AB0D162A2E6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900D1D35-E065-4935-B027-4800DCBAA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0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1D35-E065-4935-B027-4800DCBAA8C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415F8-2015-4171-92F4-FC9C57D35EDC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1B298-76F5-4EE5-8F21-276572E354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4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B40E-76EE-49FD-BA22-461664AC7F76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126AD-1A63-4DB9-B7FB-90E9BB30E6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2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C354C-5559-4342-86BB-4C9ACC8ED739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9368B-DBF3-4038-97A7-328CF63857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9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3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0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3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79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E9567-6639-41BD-89C4-CAD19BDA3C42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ADF3F-3CF1-40A3-8AA7-BFED80C9F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1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7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8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67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2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2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2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2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76A2B-947C-4EF9-9BC9-2A5747651FF1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9F012-CBC0-4198-82AD-F6EC2865D7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93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2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2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2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2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8" indent="0" algn="ctr">
              <a:buNone/>
              <a:defRPr sz="2100"/>
            </a:lvl2pPr>
            <a:lvl3pPr marL="914252" indent="0" algn="ctr">
              <a:buNone/>
              <a:defRPr sz="1800"/>
            </a:lvl3pPr>
            <a:lvl4pPr marL="1371380" indent="0" algn="ctr">
              <a:buNone/>
              <a:defRPr sz="1500"/>
            </a:lvl4pPr>
            <a:lvl5pPr marL="1828508" indent="0" algn="ctr">
              <a:buNone/>
              <a:defRPr sz="1500"/>
            </a:lvl5pPr>
            <a:lvl6pPr marL="2285635" indent="0" algn="ctr">
              <a:buNone/>
              <a:defRPr sz="1500"/>
            </a:lvl6pPr>
            <a:lvl7pPr marL="2742761" indent="0" algn="ctr">
              <a:buNone/>
              <a:defRPr sz="1500"/>
            </a:lvl7pPr>
            <a:lvl8pPr marL="3199887" indent="0" algn="ctr">
              <a:buNone/>
              <a:defRPr sz="1500"/>
            </a:lvl8pPr>
            <a:lvl9pPr marL="3657015" indent="0" algn="ctr">
              <a:buNone/>
              <a:defRPr sz="15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83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7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91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1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5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1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5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3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21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39EBF-6262-46E3-BBF9-9266708D64E2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2B820-2567-465F-8022-CAEB94A30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87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5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28" indent="0">
              <a:buNone/>
              <a:defRPr sz="1400"/>
            </a:lvl2pPr>
            <a:lvl3pPr marL="914252" indent="0">
              <a:buNone/>
              <a:defRPr sz="12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5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79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100"/>
            </a:lvl4pPr>
            <a:lvl5pPr marL="1828508" indent="0">
              <a:buNone/>
              <a:defRPr sz="2100"/>
            </a:lvl5pPr>
            <a:lvl6pPr marL="2285635" indent="0">
              <a:buNone/>
              <a:defRPr sz="2100"/>
            </a:lvl6pPr>
            <a:lvl7pPr marL="2742761" indent="0">
              <a:buNone/>
              <a:defRPr sz="2100"/>
            </a:lvl7pPr>
            <a:lvl8pPr marL="3199887" indent="0">
              <a:buNone/>
              <a:defRPr sz="2100"/>
            </a:lvl8pPr>
            <a:lvl9pPr marL="3657015" indent="0">
              <a:buNone/>
              <a:defRPr sz="21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28" indent="0">
              <a:buNone/>
              <a:defRPr sz="1400"/>
            </a:lvl2pPr>
            <a:lvl3pPr marL="914252" indent="0">
              <a:buNone/>
              <a:defRPr sz="12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5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75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38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2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3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05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8" indent="0" algn="ctr">
              <a:buNone/>
              <a:defRPr sz="2100"/>
            </a:lvl2pPr>
            <a:lvl3pPr marL="914252" indent="0" algn="ctr">
              <a:buNone/>
              <a:defRPr sz="1800"/>
            </a:lvl3pPr>
            <a:lvl4pPr marL="1371380" indent="0" algn="ctr">
              <a:buNone/>
              <a:defRPr sz="1500"/>
            </a:lvl4pPr>
            <a:lvl5pPr marL="1828508" indent="0" algn="ctr">
              <a:buNone/>
              <a:defRPr sz="1500"/>
            </a:lvl5pPr>
            <a:lvl6pPr marL="2285635" indent="0" algn="ctr">
              <a:buNone/>
              <a:defRPr sz="1500"/>
            </a:lvl6pPr>
            <a:lvl7pPr marL="2742761" indent="0" algn="ctr">
              <a:buNone/>
              <a:defRPr sz="1500"/>
            </a:lvl7pPr>
            <a:lvl8pPr marL="3199887" indent="0" algn="ctr">
              <a:buNone/>
              <a:defRPr sz="1500"/>
            </a:lvl8pPr>
            <a:lvl9pPr marL="3657015" indent="0" algn="ctr">
              <a:buNone/>
              <a:defRPr sz="15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15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21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69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5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1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5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1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5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3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23401-CFC6-4B63-9398-DEBA3A70FF1C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479F9-78A3-4447-94F3-28099A0B9D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65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55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87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28" indent="0">
              <a:buNone/>
              <a:defRPr sz="1400"/>
            </a:lvl2pPr>
            <a:lvl3pPr marL="914252" indent="0">
              <a:buNone/>
              <a:defRPr sz="12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5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34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100"/>
            </a:lvl4pPr>
            <a:lvl5pPr marL="1828508" indent="0">
              <a:buNone/>
              <a:defRPr sz="2100"/>
            </a:lvl5pPr>
            <a:lvl6pPr marL="2285635" indent="0">
              <a:buNone/>
              <a:defRPr sz="2100"/>
            </a:lvl6pPr>
            <a:lvl7pPr marL="2742761" indent="0">
              <a:buNone/>
              <a:defRPr sz="2100"/>
            </a:lvl7pPr>
            <a:lvl8pPr marL="3199887" indent="0">
              <a:buNone/>
              <a:defRPr sz="2100"/>
            </a:lvl8pPr>
            <a:lvl9pPr marL="3657015" indent="0">
              <a:buNone/>
              <a:defRPr sz="21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28" indent="0">
              <a:buNone/>
              <a:defRPr sz="1400"/>
            </a:lvl2pPr>
            <a:lvl3pPr marL="914252" indent="0">
              <a:buNone/>
              <a:defRPr sz="12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5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95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29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2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3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2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8" indent="0" algn="ctr">
              <a:buNone/>
              <a:defRPr sz="2100"/>
            </a:lvl2pPr>
            <a:lvl3pPr marL="914252" indent="0" algn="ctr">
              <a:buNone/>
              <a:defRPr sz="1800"/>
            </a:lvl3pPr>
            <a:lvl4pPr marL="1371380" indent="0" algn="ctr">
              <a:buNone/>
              <a:defRPr sz="1500"/>
            </a:lvl4pPr>
            <a:lvl5pPr marL="1828508" indent="0" algn="ctr">
              <a:buNone/>
              <a:defRPr sz="1500"/>
            </a:lvl5pPr>
            <a:lvl6pPr marL="2285635" indent="0" algn="ctr">
              <a:buNone/>
              <a:defRPr sz="1500"/>
            </a:lvl6pPr>
            <a:lvl7pPr marL="2742761" indent="0" algn="ctr">
              <a:buNone/>
              <a:defRPr sz="1500"/>
            </a:lvl7pPr>
            <a:lvl8pPr marL="3199887" indent="0" algn="ctr">
              <a:buNone/>
              <a:defRPr sz="1500"/>
            </a:lvl8pPr>
            <a:lvl9pPr marL="3657015" indent="0" algn="ctr">
              <a:buNone/>
              <a:defRPr sz="15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3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69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9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C546B-DECE-446B-891B-CD749A0A456B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00EFA-F935-4B7E-A973-DCA2183029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667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1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5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1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5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3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44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3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98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28" indent="0">
              <a:buNone/>
              <a:defRPr sz="1400"/>
            </a:lvl2pPr>
            <a:lvl3pPr marL="914252" indent="0">
              <a:buNone/>
              <a:defRPr sz="12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5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71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100"/>
            </a:lvl4pPr>
            <a:lvl5pPr marL="1828508" indent="0">
              <a:buNone/>
              <a:defRPr sz="2100"/>
            </a:lvl5pPr>
            <a:lvl6pPr marL="2285635" indent="0">
              <a:buNone/>
              <a:defRPr sz="2100"/>
            </a:lvl6pPr>
            <a:lvl7pPr marL="2742761" indent="0">
              <a:buNone/>
              <a:defRPr sz="2100"/>
            </a:lvl7pPr>
            <a:lvl8pPr marL="3199887" indent="0">
              <a:buNone/>
              <a:defRPr sz="2100"/>
            </a:lvl8pPr>
            <a:lvl9pPr marL="3657015" indent="0">
              <a:buNone/>
              <a:defRPr sz="21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28" indent="0">
              <a:buNone/>
              <a:defRPr sz="1400"/>
            </a:lvl2pPr>
            <a:lvl3pPr marL="914252" indent="0">
              <a:buNone/>
              <a:defRPr sz="12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5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34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88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2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3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7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591E7-9BF9-45FB-9610-CDA0ED5AA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B5699E-08B4-4E90-BAFF-172741A33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FA0BFE-1777-4078-8773-0A825CC8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724151-85E5-4F59-B803-EE969ED8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C87BC2-D14E-4A61-8545-23101C8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40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49FA6-4726-47CB-96B1-F58BD6ED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A35D19-1518-43B3-86BE-EE021710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FB414C-B939-4B3D-835C-D94C9A2A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65FFE7-3AA7-4EB0-A4CC-42F4AF8A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D668D3-E1A5-4FB8-9880-F2F4C345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91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E7A69-82DD-439C-BC61-2B4FCE52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2F9E29-ED19-4288-B870-177BCF46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C8EAD-020E-4334-987F-92050938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861BD-3926-45FC-995C-45BC676B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3E72E4-7CB8-49B4-B194-5435ACF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0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CFE97-A64D-4936-B407-02233655B465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69C15-1C3B-48E6-B349-DC3726CC53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15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BCCF8-0AA1-4DCD-9A25-EA383B98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CF79DE-5DBF-45EF-8C0E-186BBD988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EF1797-8F99-4B9E-B979-D72B80EDD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B04B61-5252-4C7C-A4F5-CE3D9B74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E47E9F-54FC-4F58-A39A-70A67A72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E91BA9-E0B0-4981-A4E6-E13FB56A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2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B919B-61D8-4C70-93B2-1435AA98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E9EB41-B3BE-405B-B143-66501F8F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EE689E-AB41-48B1-94D6-24D704B46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B9355B-65C0-415C-A7C0-C0F8F881D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0EF93D3-6E7D-477F-9665-952AA4738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B2DF52-8B4D-4320-8170-67A7E8D9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850300C-EEA3-4892-BC61-6CBF157A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DD5514A-A32C-4B59-ABAF-B0F90B46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38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D7ED7-C8DA-44D9-97AF-7E66A131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A9CBE04-5048-4438-AA98-72FACBA2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CC8192-3222-4D19-BEFD-D5FEE672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983E44-1865-4DC7-B675-AAC4025E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91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DDAE2D-1C9A-4726-A25B-026B513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6EDF86-F8D2-41A7-96B9-C5CCC32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7492C1-C332-4004-9E03-5398E772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79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6A38E-34F3-4172-97AA-50A96C55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F3FEFF-C9D7-426A-BFA3-34FFDFD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AE269C-EFC4-4294-A24D-CCEA7379C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AA80D6-0401-4EF8-B7DD-4DFE82A1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CD5B22-E501-468C-9652-B87B7C2B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2D039E-8EB7-423C-AC99-20651E33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1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534FE-5185-46C2-ADF3-D9286588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70B08C7-CB4E-420F-9F9E-7285C36CA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71EAA8-8B83-4C5A-B90C-50BD94103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E3D88E-9E66-4744-B5E9-135BB9AF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CB3AAF-9DDC-493C-A15B-130CB6D1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0B3F57-03BE-42B3-8911-46B9EB66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40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2EAA2-25BB-4139-B482-EE80185F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C284D8-A2F3-4A9F-BD87-BE77E3941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76F052-C2AD-40F5-A12D-463C674F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0D22E4-8ADF-4B1E-A10F-49B76842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45AB6A-EA3E-4C73-BCE2-1C9EED09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698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48345B-76E8-464E-8695-9C7094CB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BDBD31-FF35-43E1-A915-190971FEC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C4CED2-BA8F-4F9E-8299-FFD03F06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97DC59-7B51-410D-A52D-2490D738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F24E7-957B-43BE-848C-FE80339B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2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2E90-F94C-40B7-935E-DF887C02C6F9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6A2C-F4BA-4609-B057-451F5BCB8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6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3B6D7-4FC9-48EE-9A34-F8477E9ADD8D}" type="datetimeFigureOut">
              <a:rPr lang="ru-RU" smtClean="0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3D0D1-7D2C-45FE-B601-4776ED29A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>
              <a:defRPr/>
            </a:pPr>
            <a:fld id="{0119DAFA-F58F-4B87-ADB4-FD4F0F46B409}" type="datetimeFigureOut">
              <a:rPr lang="ru-RU" kern="1200" smtClean="0"/>
              <a:pPr defTabSz="914400" rtl="0">
                <a:defRPr/>
              </a:pPr>
              <a:t>24.11.2025</a:t>
            </a:fld>
            <a:endParaRPr lang="ru-RU" kern="12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>
              <a:defRPr/>
            </a:pPr>
            <a:endParaRPr lang="ru-RU" kern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>
              <a:defRPr/>
            </a:pPr>
            <a:fld id="{7FE4FB09-AB70-4C4D-A9A2-D9BB48C32A90}" type="slidenum">
              <a:rPr lang="ru-RU" kern="1200" smtClean="0"/>
              <a:pPr defTabSz="914400" rtl="0">
                <a:defRPr/>
              </a:pPr>
              <a:t>‹#›</a:t>
            </a:fld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136941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0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252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2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692" indent="-228564" algn="l" defTabSz="914252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816" indent="-228564" algn="l" defTabSz="914252">
        <a:lnSpc>
          <a:spcPct val="90000"/>
        </a:lnSpc>
        <a:spcBef>
          <a:spcPts val="50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072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197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887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4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252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2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692" indent="-228564" algn="l" defTabSz="914252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816" indent="-228564" algn="l" defTabSz="914252">
        <a:lnSpc>
          <a:spcPct val="90000"/>
        </a:lnSpc>
        <a:spcBef>
          <a:spcPts val="50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072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197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887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D4DAB5-81D0-40EC-952E-B217DD8A4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5B3B6D-4C7B-4AD2-A304-2FCBCCFC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7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252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2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692" indent="-228564" algn="l" defTabSz="914252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816" indent="-228564" algn="l" defTabSz="914252">
        <a:lnSpc>
          <a:spcPct val="90000"/>
        </a:lnSpc>
        <a:spcBef>
          <a:spcPts val="50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072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197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4" algn="l" defTabSz="91425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887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5F391-B8F6-479C-ACFB-01ACE050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B422BC-106C-41C3-BC1D-5A16BDE50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91A7B-C2FF-45CA-8A6E-A5B34EC25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EA92A9EE-73D4-4BA6-83ED-CB274B200204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rtl="0"/>
              <a:t>24.11.2025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67C17-5AF5-4C9F-AC07-BA2EF81B6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B6AC7F-D51A-4F46-9616-0EF2F834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67DE4A87-F47C-4009-BD91-0BDFDA9E5C4E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40.svg"/><Relationship Id="rId11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hyperlink" Target="https://obr-khv.ru/navigator-metodicheskikh-sobytiy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2.jp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5.png"/><Relationship Id="rId18" Type="http://schemas.openxmlformats.org/officeDocument/2006/relationships/hyperlink" Target="https://max.ru/join/ogKw7STapt2QUt8FxRNt8oGHILRZ51KxrRRY4pgoCU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39.png"/><Relationship Id="rId2" Type="http://schemas.openxmlformats.org/officeDocument/2006/relationships/hyperlink" Target="https://max.ru/join/JETh75LzAogI8l4LZYUZIJeQ27shuKU6-Tbkf6gP_e8" TargetMode="Externa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32BB428-4B42-4873-B02B-A935FCCB695C}"/>
              </a:ext>
            </a:extLst>
          </p:cNvPr>
          <p:cNvSpPr txBox="1">
            <a:spLocks/>
          </p:cNvSpPr>
          <p:nvPr/>
        </p:nvSpPr>
        <p:spPr>
          <a:xfrm>
            <a:off x="3859533" y="2259735"/>
            <a:ext cx="4472939" cy="1540628"/>
          </a:xfrm>
          <a:prstGeom prst="rect">
            <a:avLst/>
          </a:prstGeom>
        </p:spPr>
        <p:txBody>
          <a:bodyPr vert="horz" lIns="103502" tIns="51770" rIns="103502" bIns="5177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0" dirty="0">
                <a:solidFill>
                  <a:prstClr val="white"/>
                </a:solidFill>
                <a:latin typeface="Airport" panose="02000506020000020004" pitchFamily="2" charset="0"/>
              </a:rPr>
              <a:t>Заголовок</a:t>
            </a:r>
            <a:endParaRPr lang="ru-RU" sz="15900" dirty="0">
              <a:solidFill>
                <a:prstClr val="white"/>
              </a:solidFill>
              <a:latin typeface="Airport" panose="0200050602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FC0A391-C38B-491B-A785-1C2E12D3E602}"/>
              </a:ext>
            </a:extLst>
          </p:cNvPr>
          <p:cNvSpPr txBox="1">
            <a:spLocks/>
          </p:cNvSpPr>
          <p:nvPr/>
        </p:nvSpPr>
        <p:spPr>
          <a:xfrm>
            <a:off x="4286253" y="3445794"/>
            <a:ext cx="3619499" cy="709295"/>
          </a:xfrm>
          <a:prstGeom prst="rect">
            <a:avLst/>
          </a:prstGeom>
        </p:spPr>
        <p:txBody>
          <a:bodyPr vert="horz" lIns="103502" tIns="51770" rIns="103502" bIns="5177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>
                <a:solidFill>
                  <a:prstClr val="white"/>
                </a:solidFill>
              </a:rPr>
              <a:t>Подзаголовок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3DB9AEB-00B2-4A9E-944B-5113BFD1E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30257" y="-9988849"/>
            <a:ext cx="14652529" cy="27349813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3B09084-F97E-414E-816E-A1576366D7CB}"/>
              </a:ext>
            </a:extLst>
          </p:cNvPr>
          <p:cNvSpPr txBox="1">
            <a:spLocks/>
          </p:cNvSpPr>
          <p:nvPr/>
        </p:nvSpPr>
        <p:spPr>
          <a:xfrm>
            <a:off x="-369860" y="2375065"/>
            <a:ext cx="12340240" cy="1822692"/>
          </a:xfrm>
          <a:prstGeom prst="rect">
            <a:avLst/>
          </a:prstGeom>
        </p:spPr>
        <p:txBody>
          <a:bodyPr vert="horz" lIns="103502" tIns="51770" rIns="103502" bIns="5177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400" i="1" dirty="0" smtClean="0">
              <a:solidFill>
                <a:prstClr val="white"/>
              </a:solidFill>
              <a:latin typeface="Airport" panose="02000506020000020004" pitchFamily="2" charset="0"/>
            </a:endParaRPr>
          </a:p>
          <a:p>
            <a:pPr lvl="0" algn="l" defTabSz="914252">
              <a:lnSpc>
                <a:spcPct val="100000"/>
              </a:lnSpc>
              <a:spcBef>
                <a:spcPts val="0"/>
              </a:spcBef>
            </a:pPr>
            <a:endParaRPr lang="ru-RU" sz="3200" i="1" kern="0" dirty="0">
              <a:solidFill>
                <a:srgbClr val="FF0000"/>
              </a:solidFill>
              <a:latin typeface="Airport" panose="02000506020000020004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ru-RU" sz="4400" i="1" dirty="0" smtClean="0">
              <a:solidFill>
                <a:prstClr val="white"/>
              </a:solidFill>
              <a:latin typeface="Airport" panose="02000506020000020004" pitchFamily="2" charset="0"/>
            </a:endParaRPr>
          </a:p>
          <a:p>
            <a:pPr>
              <a:lnSpc>
                <a:spcPct val="100000"/>
              </a:lnSpc>
            </a:pPr>
            <a:endParaRPr lang="ru-RU" sz="4400" i="1" dirty="0">
              <a:solidFill>
                <a:prstClr val="white"/>
              </a:solidFill>
              <a:latin typeface="Airport" panose="02000506020000020004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4400" i="1" dirty="0" smtClean="0">
                <a:solidFill>
                  <a:prstClr val="white"/>
                </a:solidFill>
                <a:latin typeface="Airport" panose="02000506020000020004" pitchFamily="2" charset="0"/>
              </a:rPr>
              <a:t>«Краевая </a:t>
            </a:r>
            <a:r>
              <a:rPr lang="ru-RU" sz="4400" i="1" dirty="0">
                <a:solidFill>
                  <a:prstClr val="white"/>
                </a:solidFill>
                <a:latin typeface="Airport" panose="02000506020000020004" pitchFamily="2" charset="0"/>
              </a:rPr>
              <a:t>модель  качества образования </a:t>
            </a:r>
            <a:endParaRPr lang="ru-RU" sz="4400" i="1" dirty="0" smtClean="0">
              <a:solidFill>
                <a:prstClr val="white"/>
              </a:solidFill>
              <a:latin typeface="Airport" panose="02000506020000020004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4400" i="1" dirty="0" smtClean="0">
                <a:solidFill>
                  <a:prstClr val="white"/>
                </a:solidFill>
                <a:latin typeface="Airport" panose="02000506020000020004" pitchFamily="2" charset="0"/>
              </a:rPr>
              <a:t>в </a:t>
            </a:r>
            <a:r>
              <a:rPr lang="ru-RU" sz="4400" i="1" dirty="0">
                <a:solidFill>
                  <a:prstClr val="white"/>
                </a:solidFill>
                <a:latin typeface="Airport" panose="02000506020000020004" pitchFamily="2" charset="0"/>
              </a:rPr>
              <a:t>2025/2026 учебном году</a:t>
            </a:r>
            <a:r>
              <a:rPr lang="ru-RU" sz="4400" i="1" dirty="0" smtClean="0">
                <a:solidFill>
                  <a:prstClr val="white"/>
                </a:solidFill>
                <a:latin typeface="Airport" panose="02000506020000020004" pitchFamily="2" charset="0"/>
              </a:rPr>
              <a:t>»</a:t>
            </a:r>
            <a:endParaRPr lang="ru-RU" sz="4400" dirty="0">
              <a:solidFill>
                <a:prstClr val="white"/>
              </a:solidFill>
              <a:latin typeface="Airport" panose="02000506020000020004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4C21D0F-11D3-4F4B-9894-04FF8017E70D}"/>
              </a:ext>
            </a:extLst>
          </p:cNvPr>
          <p:cNvSpPr txBox="1">
            <a:spLocks/>
          </p:cNvSpPr>
          <p:nvPr/>
        </p:nvSpPr>
        <p:spPr>
          <a:xfrm>
            <a:off x="8442545" y="6135748"/>
            <a:ext cx="3749459" cy="526213"/>
          </a:xfrm>
          <a:prstGeom prst="rect">
            <a:avLst/>
          </a:prstGeom>
        </p:spPr>
        <p:txBody>
          <a:bodyPr vert="horz" lIns="103502" tIns="51770" rIns="103502" bIns="5177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ноября 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ru-RU" sz="2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1234" y="196458"/>
            <a:ext cx="11139055" cy="473883"/>
          </a:xfrm>
          <a:prstGeom prst="rect">
            <a:avLst/>
          </a:prstGeom>
        </p:spPr>
        <p:txBody>
          <a:bodyPr wrap="square" lIns="103502" tIns="51770" rIns="103502" bIns="51770">
            <a:spAutoFit/>
          </a:bodyPr>
          <a:lstStyle/>
          <a:p>
            <a:pPr algn="ctr" defTabSz="1035315" rtl="0"/>
            <a:endParaRPr lang="ru-RU" sz="2400" kern="12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33" y="111941"/>
            <a:ext cx="1841501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4C21D0F-11D3-4F4B-9894-04FF8017E70D}"/>
              </a:ext>
            </a:extLst>
          </p:cNvPr>
          <p:cNvSpPr txBox="1">
            <a:spLocks/>
          </p:cNvSpPr>
          <p:nvPr/>
        </p:nvSpPr>
        <p:spPr>
          <a:xfrm>
            <a:off x="1080655" y="111941"/>
            <a:ext cx="10379033" cy="1430383"/>
          </a:xfrm>
          <a:prstGeom prst="rect">
            <a:avLst/>
          </a:prstGeom>
        </p:spPr>
        <p:txBody>
          <a:bodyPr vert="horz" lIns="103502" tIns="51770" rIns="103502" bIns="5177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252">
              <a:lnSpc>
                <a:spcPct val="100000"/>
              </a:lnSpc>
              <a:spcBef>
                <a:spcPts val="0"/>
              </a:spcBef>
            </a:pPr>
            <a:r>
              <a:rPr lang="ru-RU" sz="2400" i="1" kern="0" dirty="0">
                <a:solidFill>
                  <a:srgbClr val="FF0000"/>
                </a:solidFill>
                <a:latin typeface="Airport" panose="02000506020000020004" pitchFamily="2" charset="0"/>
                <a:ea typeface="+mn-ea"/>
                <a:cs typeface="+mn-cs"/>
              </a:rPr>
              <a:t>Методическое объединение учителей математики </a:t>
            </a:r>
            <a:endParaRPr lang="ru-RU" sz="2400" i="1" kern="0" dirty="0" smtClean="0">
              <a:solidFill>
                <a:srgbClr val="FF0000"/>
              </a:solidFill>
              <a:latin typeface="Airport" panose="02000506020000020004" pitchFamily="2" charset="0"/>
              <a:ea typeface="+mn-ea"/>
              <a:cs typeface="+mn-cs"/>
            </a:endParaRPr>
          </a:p>
          <a:p>
            <a:pPr lvl="0" algn="l" defTabSz="914252">
              <a:lnSpc>
                <a:spcPct val="100000"/>
              </a:lnSpc>
              <a:spcBef>
                <a:spcPts val="0"/>
              </a:spcBef>
            </a:pPr>
            <a:r>
              <a:rPr lang="ru-RU" sz="2400" i="1" kern="0" dirty="0" smtClean="0">
                <a:solidFill>
                  <a:prstClr val="white"/>
                </a:solidFill>
                <a:latin typeface="Airport" panose="02000506020000020004" pitchFamily="2" charset="0"/>
                <a:ea typeface="+mn-ea"/>
                <a:cs typeface="+mn-cs"/>
              </a:rPr>
              <a:t>«</a:t>
            </a:r>
            <a:r>
              <a:rPr lang="ru-RU" sz="2400" i="1" kern="0" dirty="0">
                <a:solidFill>
                  <a:prstClr val="white"/>
                </a:solidFill>
                <a:latin typeface="Airport" panose="02000506020000020004" pitchFamily="2" charset="0"/>
                <a:ea typeface="+mn-ea"/>
                <a:cs typeface="+mn-cs"/>
              </a:rPr>
              <a:t>От анализа к действию, как результаты ГИА по математике в 2025 году формируют стратегию подготовки к ОГЭ - 2026»</a:t>
            </a:r>
            <a:endParaRPr lang="ru-RU" sz="2400" kern="0" dirty="0">
              <a:solidFill>
                <a:prstClr val="white"/>
              </a:solidFill>
              <a:latin typeface="Airport" panose="0200050602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6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736E64-7EDA-DD7D-549E-836532E27F32}"/>
              </a:ext>
            </a:extLst>
          </p:cNvPr>
          <p:cNvSpPr txBox="1"/>
          <p:nvPr/>
        </p:nvSpPr>
        <p:spPr>
          <a:xfrm>
            <a:off x="-26910" y="17004"/>
            <a:ext cx="12188541" cy="1200329"/>
          </a:xfrm>
          <a:prstGeom prst="rect">
            <a:avLst/>
          </a:prstGeom>
          <a:solidFill>
            <a:srgbClr val="02746E"/>
          </a:solidFill>
        </p:spPr>
        <p:txBody>
          <a:bodyPr wrap="square">
            <a:spAutoFit/>
          </a:bodyPr>
          <a:lstStyle/>
          <a:p>
            <a:pPr algn="ctr" defTabSz="914400" rtl="0"/>
            <a:r>
              <a:rPr lang="ru-RU" sz="3600" kern="1200" dirty="0" smtClean="0">
                <a:solidFill>
                  <a:prstClr val="white"/>
                </a:solidFill>
                <a:latin typeface="Airport" panose="02000506020000020004" pitchFamily="2" charset="0"/>
              </a:rPr>
              <a:t>НОРМАТИВНОЕ ОБЕСПЕЧЕНИЕ </a:t>
            </a:r>
          </a:p>
          <a:p>
            <a:pPr algn="ctr" defTabSz="914400" rtl="0"/>
            <a:r>
              <a:rPr lang="ru-RU" sz="3600" kern="1200" dirty="0" smtClean="0">
                <a:solidFill>
                  <a:prstClr val="white"/>
                </a:solidFill>
                <a:latin typeface="Airport" panose="02000506020000020004" pitchFamily="2" charset="0"/>
              </a:rPr>
              <a:t>реализации мероприятий  «дорожной карты»</a:t>
            </a:r>
            <a:endParaRPr lang="ru-RU" sz="2400" kern="12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ru-RU" kern="1200" dirty="0">
              <a:solidFill>
                <a:prstClr val="white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75559" y="572458"/>
            <a:ext cx="567881" cy="42441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1229894" y="1944529"/>
            <a:ext cx="1984442" cy="39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prstClr val="black"/>
              </a:solidFill>
              <a:latin typeface="Inter"/>
            </a:endParaRPr>
          </a:p>
        </p:txBody>
      </p:sp>
      <p:sp>
        <p:nvSpPr>
          <p:cNvPr id="75" name="Подзаголовок 2">
            <a:extLst>
              <a:ext uri="{FF2B5EF4-FFF2-40B4-BE49-F238E27FC236}">
                <a16:creationId xmlns:a16="http://schemas.microsoft.com/office/drawing/2014/main" xmlns="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837775" y="3964157"/>
            <a:ext cx="2985162" cy="6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prstClr val="black"/>
              </a:solidFill>
              <a:latin typeface="Inter"/>
            </a:endParaRPr>
          </a:p>
        </p:txBody>
      </p:sp>
      <p:sp>
        <p:nvSpPr>
          <p:cNvPr id="84" name="Подзаголовок 2">
            <a:extLst>
              <a:ext uri="{FF2B5EF4-FFF2-40B4-BE49-F238E27FC236}">
                <a16:creationId xmlns:a16="http://schemas.microsoft.com/office/drawing/2014/main" xmlns="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5039552" y="1421577"/>
            <a:ext cx="6620806" cy="204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endParaRPr lang="ru-RU" sz="1600" dirty="0">
              <a:solidFill>
                <a:prstClr val="black"/>
              </a:solidFill>
              <a:latin typeface="Inter"/>
            </a:endParaRPr>
          </a:p>
          <a:p>
            <a:pPr marL="285750" indent="-285750" algn="l">
              <a:lnSpc>
                <a:spcPts val="12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prstClr val="black"/>
              </a:solidFill>
              <a:latin typeface="Inter"/>
            </a:endParaRPr>
          </a:p>
        </p:txBody>
      </p:sp>
      <p:sp>
        <p:nvSpPr>
          <p:cNvPr id="85" name="Подзаголовок 2">
            <a:extLst>
              <a:ext uri="{FF2B5EF4-FFF2-40B4-BE49-F238E27FC236}">
                <a16:creationId xmlns:a16="http://schemas.microsoft.com/office/drawing/2014/main" xmlns="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4909035" y="3604956"/>
            <a:ext cx="5980974" cy="2014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prstClr val="black"/>
              </a:solidFill>
              <a:latin typeface="Inte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120" y="-106008"/>
            <a:ext cx="2000758" cy="130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8186" y="169782"/>
            <a:ext cx="3268784" cy="4241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516419">
            <a:off x="5324679" y="1845734"/>
            <a:ext cx="1422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dirty="0" smtClean="0">
                <a:solidFill>
                  <a:prstClr val="black"/>
                </a:solidFill>
              </a:rPr>
              <a:t>2025\2026</a:t>
            </a:r>
            <a:endParaRPr lang="ru-RU" dirty="0" smtClean="0">
              <a:solidFill>
                <a:prstClr val="black"/>
              </a:solidFill>
            </a:endParaRP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учебный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86304">
            <a:off x="6700661" y="1958988"/>
            <a:ext cx="1971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2024\2025 </a:t>
            </a:r>
          </a:p>
          <a:p>
            <a:pPr defTabSz="914400"/>
            <a:r>
              <a:rPr lang="ru-RU" dirty="0" smtClean="0">
                <a:solidFill>
                  <a:prstClr val="white"/>
                </a:solidFill>
              </a:rPr>
              <a:t>учебный год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t="12291" r="25541" b="5032"/>
          <a:stretch/>
        </p:blipFill>
        <p:spPr bwMode="auto">
          <a:xfrm>
            <a:off x="9552436" y="1176349"/>
            <a:ext cx="2107922" cy="2787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0" t="12409" r="27240" b="6504"/>
          <a:stretch/>
        </p:blipFill>
        <p:spPr bwMode="auto">
          <a:xfrm>
            <a:off x="9323861" y="3827140"/>
            <a:ext cx="2111666" cy="301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12165" r="26948" b="5408"/>
          <a:stretch/>
        </p:blipFill>
        <p:spPr bwMode="auto">
          <a:xfrm>
            <a:off x="6697495" y="3154843"/>
            <a:ext cx="2612759" cy="3690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4" y="1337949"/>
            <a:ext cx="257810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" y="5347393"/>
            <a:ext cx="4049486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/>
                <a:ea typeface="Calibri"/>
              </a:rPr>
              <a:t>УТВЕРЖДЁН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 «Комплексный план мероприятий по повышению  качества математического и естественно-научного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образования в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Хабаровском крае 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на период до 2030 года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»,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26 февраля  2025 г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4" y="4946757"/>
            <a:ext cx="592537" cy="47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0" t="12863" r="13130" b="5076"/>
          <a:stretch/>
        </p:blipFill>
        <p:spPr bwMode="auto">
          <a:xfrm>
            <a:off x="3985113" y="3174928"/>
            <a:ext cx="2712381" cy="37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69" y="2039214"/>
            <a:ext cx="1796313" cy="233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1" name="Рисунок 1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7832241">
            <a:off x="6577530" y="2615848"/>
            <a:ext cx="9337631" cy="532697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12460880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6795805" y="1306932"/>
            <a:ext cx="804619" cy="477043"/>
          </a:xfrm>
          <a:prstGeom prst="rect">
            <a:avLst/>
          </a:prstGeom>
        </p:spPr>
        <p:txBody>
          <a:bodyPr vert="horz" lIns="91425" tIns="45714" rIns="91425" bIns="45714" rtlCol="0" anchor="b">
            <a:normAutofit fontScale="60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white"/>
                </a:solidFill>
                <a:latin typeface="Airport"/>
              </a:rPr>
              <a:t>1</a:t>
            </a:r>
            <a:endParaRPr lang="ru-RU">
              <a:solidFill>
                <a:prstClr val="white"/>
              </a:solidFill>
              <a:latin typeface="Airport"/>
            </a:endParaRPr>
          </a:p>
        </p:txBody>
      </p:sp>
      <p:sp>
        <p:nvSpPr>
          <p:cNvPr id="27" name="Заголовок 1"/>
          <p:cNvSpPr txBox="1"/>
          <p:nvPr/>
        </p:nvSpPr>
        <p:spPr bwMode="auto">
          <a:xfrm>
            <a:off x="3008559" y="-383535"/>
            <a:ext cx="8055252" cy="1046862"/>
          </a:xfrm>
          <a:prstGeom prst="rect">
            <a:avLst/>
          </a:prstGeom>
        </p:spPr>
        <p:txBody>
          <a:bodyPr vert="horz" lIns="91425" tIns="45714" rIns="91425" bIns="45714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 b="1" dirty="0">
                <a:solidFill>
                  <a:prstClr val="black"/>
                </a:solidFill>
                <a:latin typeface="Airport"/>
              </a:rPr>
              <a:t>МОДЕЛЬ ПОВЫШЕНИЯ КАЧЕСТВА ОБРАЗОВАНИЯ ХАБАРОВСКОГО КРАЯ </a:t>
            </a:r>
            <a:r>
              <a:rPr lang="ru-RU" sz="2100" b="1" dirty="0">
                <a:solidFill>
                  <a:srgbClr val="FF0000"/>
                </a:solidFill>
                <a:latin typeface="Airport"/>
              </a:rPr>
              <a:t>В 2023-2024  УЧЕБНОМ ГОДУ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" name="Подзаголовок 2"/>
          <p:cNvSpPr txBox="1"/>
          <p:nvPr/>
        </p:nvSpPr>
        <p:spPr bwMode="auto">
          <a:xfrm>
            <a:off x="9106104" y="3977253"/>
            <a:ext cx="3091069" cy="589091"/>
          </a:xfrm>
          <a:prstGeom prst="rect">
            <a:avLst/>
          </a:prstGeom>
        </p:spPr>
        <p:txBody>
          <a:bodyPr vert="horz" lIns="91425" tIns="45714" rIns="91425" bIns="45714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ru-RU" sz="1800" b="1">
                <a:solidFill>
                  <a:prstClr val="white"/>
                </a:solidFill>
                <a:latin typeface="Inter"/>
              </a:rPr>
              <a:t>114 ВИДЕОЗАПИСЕЙ, МАТЕРИАЛОВ СЕМИНАРОВ, ИНТЕНСИВОВ </a:t>
            </a:r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985092" y="728742"/>
            <a:ext cx="2762264" cy="307764"/>
          </a:xfrm>
          <a:prstGeom prst="rect">
            <a:avLst/>
          </a:prstGeom>
        </p:spPr>
        <p:txBody>
          <a:bodyPr wrap="none" lIns="91425" tIns="45714" rIns="91425" bIns="45714">
            <a:spAutoFit/>
          </a:bodyPr>
          <a:lstStyle/>
          <a:p>
            <a:pPr algn="r">
              <a:defRPr/>
            </a:pPr>
            <a:r>
              <a:rPr lang="ru-RU" sz="1400" b="1">
                <a:solidFill>
                  <a:prstClr val="white"/>
                </a:solidFill>
                <a:latin typeface="Inter"/>
              </a:rPr>
              <a:t>ОКТЯБРЬ 2024-АПРЕЛЬ 2025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89033" y="1549390"/>
            <a:ext cx="418715" cy="41367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 bwMode="auto">
          <a:xfrm>
            <a:off x="209472" y="190828"/>
            <a:ext cx="2609541" cy="1616334"/>
            <a:chOff x="4765547" y="2850303"/>
            <a:chExt cx="2164125" cy="1618994"/>
          </a:xfrm>
        </p:grpSpPr>
        <p:grpSp>
          <p:nvGrpSpPr>
            <p:cNvPr id="52" name="Рисунок 5"/>
            <p:cNvGrpSpPr/>
            <p:nvPr/>
          </p:nvGrpSpPr>
          <p:grpSpPr bwMode="auto">
            <a:xfrm>
              <a:off x="5939577" y="3204279"/>
              <a:ext cx="990095" cy="617613"/>
              <a:chOff x="5939577" y="3204279"/>
              <a:chExt cx="990095" cy="617613"/>
            </a:xfrm>
            <a:solidFill>
              <a:srgbClr val="0B2423"/>
            </a:solidFill>
          </p:grpSpPr>
          <p:sp>
            <p:nvSpPr>
              <p:cNvPr id="65" name="Полилиния: фигура 64"/>
              <p:cNvSpPr/>
              <p:nvPr/>
            </p:nvSpPr>
            <p:spPr bwMode="auto">
              <a:xfrm>
                <a:off x="5946525" y="3204279"/>
                <a:ext cx="67434" cy="160155"/>
              </a:xfrm>
              <a:custGeom>
                <a:avLst/>
                <a:gdLst>
                  <a:gd name="connsiteX0" fmla="*/ 0 w 67434"/>
                  <a:gd name="connsiteY0" fmla="*/ 137260 h 160155"/>
                  <a:gd name="connsiteX1" fmla="*/ 0 w 67434"/>
                  <a:gd name="connsiteY1" fmla="*/ 22896 h 160155"/>
                  <a:gd name="connsiteX2" fmla="*/ 6721 w 67434"/>
                  <a:gd name="connsiteY2" fmla="*/ 6834 h 160155"/>
                  <a:gd name="connsiteX3" fmla="*/ 22896 w 67434"/>
                  <a:gd name="connsiteY3" fmla="*/ 0 h 160155"/>
                  <a:gd name="connsiteX4" fmla="*/ 44538 w 67434"/>
                  <a:gd name="connsiteY4" fmla="*/ 0 h 160155"/>
                  <a:gd name="connsiteX5" fmla="*/ 60713 w 67434"/>
                  <a:gd name="connsiteY5" fmla="*/ 6834 h 160155"/>
                  <a:gd name="connsiteX6" fmla="*/ 67434 w 67434"/>
                  <a:gd name="connsiteY6" fmla="*/ 22896 h 160155"/>
                  <a:gd name="connsiteX7" fmla="*/ 67434 w 67434"/>
                  <a:gd name="connsiteY7" fmla="*/ 137260 h 160155"/>
                  <a:gd name="connsiteX8" fmla="*/ 60713 w 67434"/>
                  <a:gd name="connsiteY8" fmla="*/ 153435 h 160155"/>
                  <a:gd name="connsiteX9" fmla="*/ 44538 w 67434"/>
                  <a:gd name="connsiteY9" fmla="*/ 160156 h 160155"/>
                  <a:gd name="connsiteX10" fmla="*/ 22896 w 67434"/>
                  <a:gd name="connsiteY10" fmla="*/ 160156 h 160155"/>
                  <a:gd name="connsiteX11" fmla="*/ 6721 w 67434"/>
                  <a:gd name="connsiteY11" fmla="*/ 153435 h 160155"/>
                  <a:gd name="connsiteX12" fmla="*/ 0 w 67434"/>
                  <a:gd name="connsiteY12" fmla="*/ 137260 h 160155"/>
                  <a:gd name="connsiteX13" fmla="*/ 22896 w 67434"/>
                  <a:gd name="connsiteY13" fmla="*/ 137260 h 160155"/>
                  <a:gd name="connsiteX14" fmla="*/ 44538 w 67434"/>
                  <a:gd name="connsiteY14" fmla="*/ 137260 h 160155"/>
                  <a:gd name="connsiteX15" fmla="*/ 44538 w 67434"/>
                  <a:gd name="connsiteY15" fmla="*/ 22896 h 160155"/>
                  <a:gd name="connsiteX16" fmla="*/ 22896 w 67434"/>
                  <a:gd name="connsiteY16" fmla="*/ 22896 h 160155"/>
                  <a:gd name="connsiteX17" fmla="*/ 22896 w 67434"/>
                  <a:gd name="connsiteY17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34" h="160155" extrusionOk="0">
                    <a:moveTo>
                      <a:pt x="0" y="137260"/>
                    </a:moveTo>
                    <a:lnTo>
                      <a:pt x="0" y="22896"/>
                    </a:lnTo>
                    <a:cubicBezTo>
                      <a:pt x="0" y="16745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3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Полилиния: фигура 65"/>
              <p:cNvSpPr/>
              <p:nvPr/>
            </p:nvSpPr>
            <p:spPr bwMode="auto">
              <a:xfrm>
                <a:off x="6032299" y="3204279"/>
                <a:ext cx="67434" cy="160155"/>
              </a:xfrm>
              <a:custGeom>
                <a:avLst/>
                <a:gdLst>
                  <a:gd name="connsiteX0" fmla="*/ 0 w 67434"/>
                  <a:gd name="connsiteY0" fmla="*/ 160156 h 160155"/>
                  <a:gd name="connsiteX1" fmla="*/ 0 w 67434"/>
                  <a:gd name="connsiteY1" fmla="*/ 0 h 160155"/>
                  <a:gd name="connsiteX2" fmla="*/ 67434 w 67434"/>
                  <a:gd name="connsiteY2" fmla="*/ 0 h 160155"/>
                  <a:gd name="connsiteX3" fmla="*/ 67434 w 67434"/>
                  <a:gd name="connsiteY3" fmla="*/ 22896 h 160155"/>
                  <a:gd name="connsiteX4" fmla="*/ 22896 w 67434"/>
                  <a:gd name="connsiteY4" fmla="*/ 22896 h 160155"/>
                  <a:gd name="connsiteX5" fmla="*/ 22896 w 67434"/>
                  <a:gd name="connsiteY5" fmla="*/ 62194 h 160155"/>
                  <a:gd name="connsiteX6" fmla="*/ 44538 w 67434"/>
                  <a:gd name="connsiteY6" fmla="*/ 62194 h 160155"/>
                  <a:gd name="connsiteX7" fmla="*/ 60713 w 67434"/>
                  <a:gd name="connsiteY7" fmla="*/ 67548 h 160155"/>
                  <a:gd name="connsiteX8" fmla="*/ 67434 w 67434"/>
                  <a:gd name="connsiteY8" fmla="*/ 80078 h 160155"/>
                  <a:gd name="connsiteX9" fmla="*/ 67434 w 67434"/>
                  <a:gd name="connsiteY9" fmla="*/ 137260 h 160155"/>
                  <a:gd name="connsiteX10" fmla="*/ 60713 w 67434"/>
                  <a:gd name="connsiteY10" fmla="*/ 153435 h 160155"/>
                  <a:gd name="connsiteX11" fmla="*/ 44538 w 67434"/>
                  <a:gd name="connsiteY11" fmla="*/ 160156 h 160155"/>
                  <a:gd name="connsiteX12" fmla="*/ 0 w 67434"/>
                  <a:gd name="connsiteY12" fmla="*/ 160156 h 160155"/>
                  <a:gd name="connsiteX13" fmla="*/ 22896 w 67434"/>
                  <a:gd name="connsiteY13" fmla="*/ 137260 h 160155"/>
                  <a:gd name="connsiteX14" fmla="*/ 44538 w 67434"/>
                  <a:gd name="connsiteY14" fmla="*/ 137260 h 160155"/>
                  <a:gd name="connsiteX15" fmla="*/ 44538 w 67434"/>
                  <a:gd name="connsiteY15" fmla="*/ 80078 h 160155"/>
                  <a:gd name="connsiteX16" fmla="*/ 22896 w 67434"/>
                  <a:gd name="connsiteY16" fmla="*/ 80078 h 160155"/>
                  <a:gd name="connsiteX17" fmla="*/ 22896 w 67434"/>
                  <a:gd name="connsiteY17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34" h="160155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67434" y="0"/>
                    </a:lnTo>
                    <a:lnTo>
                      <a:pt x="67434" y="22896"/>
                    </a:lnTo>
                    <a:lnTo>
                      <a:pt x="22896" y="22896"/>
                    </a:lnTo>
                    <a:lnTo>
                      <a:pt x="22896" y="62194"/>
                    </a:lnTo>
                    <a:lnTo>
                      <a:pt x="44538" y="62194"/>
                    </a:lnTo>
                    <a:cubicBezTo>
                      <a:pt x="50803" y="62194"/>
                      <a:pt x="56157" y="64017"/>
                      <a:pt x="60713" y="67548"/>
                    </a:cubicBezTo>
                    <a:cubicBezTo>
                      <a:pt x="65270" y="71079"/>
                      <a:pt x="67434" y="75294"/>
                      <a:pt x="67434" y="80078"/>
                    </a:cubicBez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3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0" y="160156"/>
                    </a:ln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80078"/>
                    </a:lnTo>
                    <a:lnTo>
                      <a:pt x="22896" y="80078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Полилиния: фигура 66"/>
              <p:cNvSpPr/>
              <p:nvPr/>
            </p:nvSpPr>
            <p:spPr bwMode="auto">
              <a:xfrm>
                <a:off x="6118072" y="3204279"/>
                <a:ext cx="67434" cy="160155"/>
              </a:xfrm>
              <a:custGeom>
                <a:avLst/>
                <a:gdLst>
                  <a:gd name="connsiteX0" fmla="*/ 0 w 67434"/>
                  <a:gd name="connsiteY0" fmla="*/ 160156 h 160155"/>
                  <a:gd name="connsiteX1" fmla="*/ 0 w 67434"/>
                  <a:gd name="connsiteY1" fmla="*/ 0 h 160155"/>
                  <a:gd name="connsiteX2" fmla="*/ 44538 w 67434"/>
                  <a:gd name="connsiteY2" fmla="*/ 0 h 160155"/>
                  <a:gd name="connsiteX3" fmla="*/ 60714 w 67434"/>
                  <a:gd name="connsiteY3" fmla="*/ 6721 h 160155"/>
                  <a:gd name="connsiteX4" fmla="*/ 67434 w 67434"/>
                  <a:gd name="connsiteY4" fmla="*/ 22896 h 160155"/>
                  <a:gd name="connsiteX5" fmla="*/ 67434 w 67434"/>
                  <a:gd name="connsiteY5" fmla="*/ 80078 h 160155"/>
                  <a:gd name="connsiteX6" fmla="*/ 60714 w 67434"/>
                  <a:gd name="connsiteY6" fmla="*/ 92722 h 160155"/>
                  <a:gd name="connsiteX7" fmla="*/ 44538 w 67434"/>
                  <a:gd name="connsiteY7" fmla="*/ 97962 h 160155"/>
                  <a:gd name="connsiteX8" fmla="*/ 22896 w 67434"/>
                  <a:gd name="connsiteY8" fmla="*/ 97962 h 160155"/>
                  <a:gd name="connsiteX9" fmla="*/ 22896 w 67434"/>
                  <a:gd name="connsiteY9" fmla="*/ 160156 h 160155"/>
                  <a:gd name="connsiteX10" fmla="*/ 0 w 67434"/>
                  <a:gd name="connsiteY10" fmla="*/ 160156 h 160155"/>
                  <a:gd name="connsiteX11" fmla="*/ 22896 w 67434"/>
                  <a:gd name="connsiteY11" fmla="*/ 80078 h 160155"/>
                  <a:gd name="connsiteX12" fmla="*/ 44538 w 67434"/>
                  <a:gd name="connsiteY12" fmla="*/ 80078 h 160155"/>
                  <a:gd name="connsiteX13" fmla="*/ 44538 w 67434"/>
                  <a:gd name="connsiteY13" fmla="*/ 22896 h 160155"/>
                  <a:gd name="connsiteX14" fmla="*/ 22896 w 67434"/>
                  <a:gd name="connsiteY14" fmla="*/ 22896 h 160155"/>
                  <a:gd name="connsiteX15" fmla="*/ 22896 w 67434"/>
                  <a:gd name="connsiteY15" fmla="*/ 80078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34" h="160155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44538" y="0"/>
                    </a:lnTo>
                    <a:cubicBezTo>
                      <a:pt x="50804" y="0"/>
                      <a:pt x="56157" y="2278"/>
                      <a:pt x="60714" y="6721"/>
                    </a:cubicBezTo>
                    <a:cubicBezTo>
                      <a:pt x="65270" y="11277"/>
                      <a:pt x="67434" y="16631"/>
                      <a:pt x="67434" y="22896"/>
                    </a:cubicBezTo>
                    <a:lnTo>
                      <a:pt x="67434" y="80078"/>
                    </a:lnTo>
                    <a:cubicBezTo>
                      <a:pt x="67434" y="84976"/>
                      <a:pt x="65156" y="89191"/>
                      <a:pt x="60714" y="92722"/>
                    </a:cubicBezTo>
                    <a:cubicBezTo>
                      <a:pt x="56157" y="96253"/>
                      <a:pt x="50804" y="97962"/>
                      <a:pt x="44538" y="97962"/>
                    </a:cubicBezTo>
                    <a:lnTo>
                      <a:pt x="22896" y="97962"/>
                    </a:lnTo>
                    <a:lnTo>
                      <a:pt x="22896" y="160156"/>
                    </a:lnTo>
                    <a:lnTo>
                      <a:pt x="0" y="160156"/>
                    </a:lnTo>
                    <a:close/>
                    <a:moveTo>
                      <a:pt x="22896" y="80078"/>
                    </a:moveTo>
                    <a:lnTo>
                      <a:pt x="44538" y="80078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80078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Полилиния: фигура 67"/>
              <p:cNvSpPr/>
              <p:nvPr/>
            </p:nvSpPr>
            <p:spPr bwMode="auto">
              <a:xfrm>
                <a:off x="6201453" y="3204279"/>
                <a:ext cx="67434" cy="160155"/>
              </a:xfrm>
              <a:custGeom>
                <a:avLst/>
                <a:gdLst>
                  <a:gd name="connsiteX0" fmla="*/ 0 w 67434"/>
                  <a:gd name="connsiteY0" fmla="*/ 137260 h 160155"/>
                  <a:gd name="connsiteX1" fmla="*/ 0 w 67434"/>
                  <a:gd name="connsiteY1" fmla="*/ 88165 h 160155"/>
                  <a:gd name="connsiteX2" fmla="*/ 6721 w 67434"/>
                  <a:gd name="connsiteY2" fmla="*/ 75521 h 160155"/>
                  <a:gd name="connsiteX3" fmla="*/ 22896 w 67434"/>
                  <a:gd name="connsiteY3" fmla="*/ 70282 h 160155"/>
                  <a:gd name="connsiteX4" fmla="*/ 44538 w 67434"/>
                  <a:gd name="connsiteY4" fmla="*/ 70282 h 160155"/>
                  <a:gd name="connsiteX5" fmla="*/ 44538 w 67434"/>
                  <a:gd name="connsiteY5" fmla="*/ 22896 h 160155"/>
                  <a:gd name="connsiteX6" fmla="*/ 22896 w 67434"/>
                  <a:gd name="connsiteY6" fmla="*/ 22896 h 160155"/>
                  <a:gd name="connsiteX7" fmla="*/ 22896 w 67434"/>
                  <a:gd name="connsiteY7" fmla="*/ 45791 h 160155"/>
                  <a:gd name="connsiteX8" fmla="*/ 0 w 67434"/>
                  <a:gd name="connsiteY8" fmla="*/ 45791 h 160155"/>
                  <a:gd name="connsiteX9" fmla="*/ 0 w 67434"/>
                  <a:gd name="connsiteY9" fmla="*/ 22896 h 160155"/>
                  <a:gd name="connsiteX10" fmla="*/ 6721 w 67434"/>
                  <a:gd name="connsiteY10" fmla="*/ 6834 h 160155"/>
                  <a:gd name="connsiteX11" fmla="*/ 22896 w 67434"/>
                  <a:gd name="connsiteY11" fmla="*/ 0 h 160155"/>
                  <a:gd name="connsiteX12" fmla="*/ 44538 w 67434"/>
                  <a:gd name="connsiteY12" fmla="*/ 0 h 160155"/>
                  <a:gd name="connsiteX13" fmla="*/ 60713 w 67434"/>
                  <a:gd name="connsiteY13" fmla="*/ 6834 h 160155"/>
                  <a:gd name="connsiteX14" fmla="*/ 67434 w 67434"/>
                  <a:gd name="connsiteY14" fmla="*/ 22896 h 160155"/>
                  <a:gd name="connsiteX15" fmla="*/ 67434 w 67434"/>
                  <a:gd name="connsiteY15" fmla="*/ 160156 h 160155"/>
                  <a:gd name="connsiteX16" fmla="*/ 22896 w 67434"/>
                  <a:gd name="connsiteY16" fmla="*/ 160156 h 160155"/>
                  <a:gd name="connsiteX17" fmla="*/ 6721 w 67434"/>
                  <a:gd name="connsiteY17" fmla="*/ 153435 h 160155"/>
                  <a:gd name="connsiteX18" fmla="*/ 0 w 67434"/>
                  <a:gd name="connsiteY18" fmla="*/ 137260 h 160155"/>
                  <a:gd name="connsiteX19" fmla="*/ 22896 w 67434"/>
                  <a:gd name="connsiteY19" fmla="*/ 137260 h 160155"/>
                  <a:gd name="connsiteX20" fmla="*/ 44538 w 67434"/>
                  <a:gd name="connsiteY20" fmla="*/ 137260 h 160155"/>
                  <a:gd name="connsiteX21" fmla="*/ 44538 w 67434"/>
                  <a:gd name="connsiteY21" fmla="*/ 88165 h 160155"/>
                  <a:gd name="connsiteX22" fmla="*/ 22896 w 67434"/>
                  <a:gd name="connsiteY22" fmla="*/ 88165 h 160155"/>
                  <a:gd name="connsiteX23" fmla="*/ 22896 w 67434"/>
                  <a:gd name="connsiteY23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34" h="160155" extrusionOk="0">
                    <a:moveTo>
                      <a:pt x="0" y="137260"/>
                    </a:moveTo>
                    <a:lnTo>
                      <a:pt x="0" y="88165"/>
                    </a:lnTo>
                    <a:cubicBezTo>
                      <a:pt x="0" y="83267"/>
                      <a:pt x="2278" y="79053"/>
                      <a:pt x="6721" y="75521"/>
                    </a:cubicBezTo>
                    <a:cubicBezTo>
                      <a:pt x="11277" y="71990"/>
                      <a:pt x="16631" y="70282"/>
                      <a:pt x="22896" y="70282"/>
                    </a:cubicBez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45791"/>
                    </a:lnTo>
                    <a:lnTo>
                      <a:pt x="0" y="45791"/>
                    </a:lnTo>
                    <a:lnTo>
                      <a:pt x="0" y="22896"/>
                    </a:lnTo>
                    <a:cubicBezTo>
                      <a:pt x="0" y="16745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160156"/>
                    </a:ln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88165"/>
                    </a:lnTo>
                    <a:lnTo>
                      <a:pt x="22896" y="88165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Полилиния: фигура 68"/>
              <p:cNvSpPr/>
              <p:nvPr/>
            </p:nvSpPr>
            <p:spPr bwMode="auto">
              <a:xfrm>
                <a:off x="6287227" y="3204279"/>
                <a:ext cx="67434" cy="160269"/>
              </a:xfrm>
              <a:custGeom>
                <a:avLst/>
                <a:gdLst>
                  <a:gd name="connsiteX0" fmla="*/ 0 w 67434"/>
                  <a:gd name="connsiteY0" fmla="*/ 137260 h 160269"/>
                  <a:gd name="connsiteX1" fmla="*/ 0 w 67434"/>
                  <a:gd name="connsiteY1" fmla="*/ 98645 h 160269"/>
                  <a:gd name="connsiteX2" fmla="*/ 22896 w 67434"/>
                  <a:gd name="connsiteY2" fmla="*/ 98645 h 160269"/>
                  <a:gd name="connsiteX3" fmla="*/ 22896 w 67434"/>
                  <a:gd name="connsiteY3" fmla="*/ 137260 h 160269"/>
                  <a:gd name="connsiteX4" fmla="*/ 44538 w 67434"/>
                  <a:gd name="connsiteY4" fmla="*/ 137260 h 160269"/>
                  <a:gd name="connsiteX5" fmla="*/ 44538 w 67434"/>
                  <a:gd name="connsiteY5" fmla="*/ 88165 h 160269"/>
                  <a:gd name="connsiteX6" fmla="*/ 22896 w 67434"/>
                  <a:gd name="connsiteY6" fmla="*/ 88165 h 160269"/>
                  <a:gd name="connsiteX7" fmla="*/ 22896 w 67434"/>
                  <a:gd name="connsiteY7" fmla="*/ 70282 h 160269"/>
                  <a:gd name="connsiteX8" fmla="*/ 44538 w 67434"/>
                  <a:gd name="connsiteY8" fmla="*/ 70282 h 160269"/>
                  <a:gd name="connsiteX9" fmla="*/ 44538 w 67434"/>
                  <a:gd name="connsiteY9" fmla="*/ 22896 h 160269"/>
                  <a:gd name="connsiteX10" fmla="*/ 22896 w 67434"/>
                  <a:gd name="connsiteY10" fmla="*/ 22896 h 160269"/>
                  <a:gd name="connsiteX11" fmla="*/ 22896 w 67434"/>
                  <a:gd name="connsiteY11" fmla="*/ 61739 h 160269"/>
                  <a:gd name="connsiteX12" fmla="*/ 0 w 67434"/>
                  <a:gd name="connsiteY12" fmla="*/ 61739 h 160269"/>
                  <a:gd name="connsiteX13" fmla="*/ 0 w 67434"/>
                  <a:gd name="connsiteY13" fmla="*/ 22896 h 160269"/>
                  <a:gd name="connsiteX14" fmla="*/ 6721 w 67434"/>
                  <a:gd name="connsiteY14" fmla="*/ 6834 h 160269"/>
                  <a:gd name="connsiteX15" fmla="*/ 22896 w 67434"/>
                  <a:gd name="connsiteY15" fmla="*/ 0 h 160269"/>
                  <a:gd name="connsiteX16" fmla="*/ 44538 w 67434"/>
                  <a:gd name="connsiteY16" fmla="*/ 0 h 160269"/>
                  <a:gd name="connsiteX17" fmla="*/ 60714 w 67434"/>
                  <a:gd name="connsiteY17" fmla="*/ 6834 h 160269"/>
                  <a:gd name="connsiteX18" fmla="*/ 67434 w 67434"/>
                  <a:gd name="connsiteY18" fmla="*/ 22896 h 160269"/>
                  <a:gd name="connsiteX19" fmla="*/ 67434 w 67434"/>
                  <a:gd name="connsiteY19" fmla="*/ 58207 h 160269"/>
                  <a:gd name="connsiteX20" fmla="*/ 63561 w 67434"/>
                  <a:gd name="connsiteY20" fmla="*/ 70851 h 160269"/>
                  <a:gd name="connsiteX21" fmla="*/ 53423 w 67434"/>
                  <a:gd name="connsiteY21" fmla="*/ 79280 h 160269"/>
                  <a:gd name="connsiteX22" fmla="*/ 63561 w 67434"/>
                  <a:gd name="connsiteY22" fmla="*/ 87824 h 160269"/>
                  <a:gd name="connsiteX23" fmla="*/ 67434 w 67434"/>
                  <a:gd name="connsiteY23" fmla="*/ 100354 h 160269"/>
                  <a:gd name="connsiteX24" fmla="*/ 67434 w 67434"/>
                  <a:gd name="connsiteY24" fmla="*/ 137374 h 160269"/>
                  <a:gd name="connsiteX25" fmla="*/ 60714 w 67434"/>
                  <a:gd name="connsiteY25" fmla="*/ 153549 h 160269"/>
                  <a:gd name="connsiteX26" fmla="*/ 44538 w 67434"/>
                  <a:gd name="connsiteY26" fmla="*/ 160270 h 160269"/>
                  <a:gd name="connsiteX27" fmla="*/ 22896 w 67434"/>
                  <a:gd name="connsiteY27" fmla="*/ 160270 h 160269"/>
                  <a:gd name="connsiteX28" fmla="*/ 6721 w 67434"/>
                  <a:gd name="connsiteY28" fmla="*/ 153549 h 160269"/>
                  <a:gd name="connsiteX29" fmla="*/ 0 w 67434"/>
                  <a:gd name="connsiteY29" fmla="*/ 137374 h 16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434" h="160269" extrusionOk="0">
                    <a:moveTo>
                      <a:pt x="0" y="137260"/>
                    </a:moveTo>
                    <a:lnTo>
                      <a:pt x="0" y="98645"/>
                    </a:lnTo>
                    <a:lnTo>
                      <a:pt x="22896" y="98645"/>
                    </a:lnTo>
                    <a:lnTo>
                      <a:pt x="22896" y="137260"/>
                    </a:lnTo>
                    <a:lnTo>
                      <a:pt x="44538" y="137260"/>
                    </a:lnTo>
                    <a:lnTo>
                      <a:pt x="44538" y="88165"/>
                    </a:lnTo>
                    <a:lnTo>
                      <a:pt x="22896" y="88165"/>
                    </a:lnTo>
                    <a:lnTo>
                      <a:pt x="22896" y="70282"/>
                    </a:ln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61739"/>
                    </a:lnTo>
                    <a:lnTo>
                      <a:pt x="0" y="61739"/>
                    </a:lnTo>
                    <a:lnTo>
                      <a:pt x="0" y="22896"/>
                    </a:lnTo>
                    <a:cubicBezTo>
                      <a:pt x="0" y="16745"/>
                      <a:pt x="2278" y="11505"/>
                      <a:pt x="6721" y="6834"/>
                    </a:cubicBezTo>
                    <a:cubicBezTo>
                      <a:pt x="11277" y="2278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4" y="6834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58207"/>
                    </a:lnTo>
                    <a:cubicBezTo>
                      <a:pt x="67434" y="62764"/>
                      <a:pt x="66181" y="66978"/>
                      <a:pt x="63561" y="70851"/>
                    </a:cubicBezTo>
                    <a:cubicBezTo>
                      <a:pt x="60941" y="74724"/>
                      <a:pt x="57638" y="77572"/>
                      <a:pt x="53423" y="79280"/>
                    </a:cubicBezTo>
                    <a:cubicBezTo>
                      <a:pt x="57638" y="81103"/>
                      <a:pt x="60941" y="83951"/>
                      <a:pt x="63561" y="87824"/>
                    </a:cubicBezTo>
                    <a:cubicBezTo>
                      <a:pt x="66181" y="91696"/>
                      <a:pt x="67434" y="95797"/>
                      <a:pt x="67434" y="100354"/>
                    </a:cubicBezTo>
                    <a:lnTo>
                      <a:pt x="67434" y="137374"/>
                    </a:lnTo>
                    <a:cubicBezTo>
                      <a:pt x="67434" y="143639"/>
                      <a:pt x="65156" y="148993"/>
                      <a:pt x="60714" y="153549"/>
                    </a:cubicBezTo>
                    <a:cubicBezTo>
                      <a:pt x="56157" y="158105"/>
                      <a:pt x="50803" y="160270"/>
                      <a:pt x="44538" y="160270"/>
                    </a:cubicBezTo>
                    <a:lnTo>
                      <a:pt x="22896" y="160270"/>
                    </a:lnTo>
                    <a:cubicBezTo>
                      <a:pt x="16631" y="160270"/>
                      <a:pt x="11277" y="157992"/>
                      <a:pt x="6721" y="153549"/>
                    </a:cubicBezTo>
                    <a:cubicBezTo>
                      <a:pt x="2164" y="149107"/>
                      <a:pt x="0" y="143639"/>
                      <a:pt x="0" y="137374"/>
                    </a:cubicBez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Полилиния: фигура 69"/>
              <p:cNvSpPr/>
              <p:nvPr/>
            </p:nvSpPr>
            <p:spPr bwMode="auto">
              <a:xfrm>
                <a:off x="6373000" y="3204279"/>
                <a:ext cx="67434" cy="160155"/>
              </a:xfrm>
              <a:custGeom>
                <a:avLst/>
                <a:gdLst>
                  <a:gd name="connsiteX0" fmla="*/ 0 w 67434"/>
                  <a:gd name="connsiteY0" fmla="*/ 137260 h 160155"/>
                  <a:gd name="connsiteX1" fmla="*/ 0 w 67434"/>
                  <a:gd name="connsiteY1" fmla="*/ 22896 h 160155"/>
                  <a:gd name="connsiteX2" fmla="*/ 6721 w 67434"/>
                  <a:gd name="connsiteY2" fmla="*/ 6834 h 160155"/>
                  <a:gd name="connsiteX3" fmla="*/ 22896 w 67434"/>
                  <a:gd name="connsiteY3" fmla="*/ 0 h 160155"/>
                  <a:gd name="connsiteX4" fmla="*/ 44538 w 67434"/>
                  <a:gd name="connsiteY4" fmla="*/ 0 h 160155"/>
                  <a:gd name="connsiteX5" fmla="*/ 60714 w 67434"/>
                  <a:gd name="connsiteY5" fmla="*/ 6834 h 160155"/>
                  <a:gd name="connsiteX6" fmla="*/ 67434 w 67434"/>
                  <a:gd name="connsiteY6" fmla="*/ 22896 h 160155"/>
                  <a:gd name="connsiteX7" fmla="*/ 67434 w 67434"/>
                  <a:gd name="connsiteY7" fmla="*/ 137260 h 160155"/>
                  <a:gd name="connsiteX8" fmla="*/ 60714 w 67434"/>
                  <a:gd name="connsiteY8" fmla="*/ 153435 h 160155"/>
                  <a:gd name="connsiteX9" fmla="*/ 44538 w 67434"/>
                  <a:gd name="connsiteY9" fmla="*/ 160156 h 160155"/>
                  <a:gd name="connsiteX10" fmla="*/ 22896 w 67434"/>
                  <a:gd name="connsiteY10" fmla="*/ 160156 h 160155"/>
                  <a:gd name="connsiteX11" fmla="*/ 6721 w 67434"/>
                  <a:gd name="connsiteY11" fmla="*/ 153435 h 160155"/>
                  <a:gd name="connsiteX12" fmla="*/ 0 w 67434"/>
                  <a:gd name="connsiteY12" fmla="*/ 137260 h 160155"/>
                  <a:gd name="connsiteX13" fmla="*/ 22896 w 67434"/>
                  <a:gd name="connsiteY13" fmla="*/ 137260 h 160155"/>
                  <a:gd name="connsiteX14" fmla="*/ 44538 w 67434"/>
                  <a:gd name="connsiteY14" fmla="*/ 137260 h 160155"/>
                  <a:gd name="connsiteX15" fmla="*/ 44538 w 67434"/>
                  <a:gd name="connsiteY15" fmla="*/ 22896 h 160155"/>
                  <a:gd name="connsiteX16" fmla="*/ 22896 w 67434"/>
                  <a:gd name="connsiteY16" fmla="*/ 22896 h 160155"/>
                  <a:gd name="connsiteX17" fmla="*/ 22896 w 67434"/>
                  <a:gd name="connsiteY17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34" h="160155" extrusionOk="0">
                    <a:moveTo>
                      <a:pt x="0" y="137260"/>
                    </a:moveTo>
                    <a:lnTo>
                      <a:pt x="0" y="22896"/>
                    </a:lnTo>
                    <a:cubicBezTo>
                      <a:pt x="0" y="16745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4" y="6834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4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Полилиния: фигура 70"/>
              <p:cNvSpPr/>
              <p:nvPr/>
            </p:nvSpPr>
            <p:spPr bwMode="auto">
              <a:xfrm>
                <a:off x="6458774" y="3204279"/>
                <a:ext cx="67434" cy="160269"/>
              </a:xfrm>
              <a:custGeom>
                <a:avLst/>
                <a:gdLst>
                  <a:gd name="connsiteX0" fmla="*/ 0 w 67434"/>
                  <a:gd name="connsiteY0" fmla="*/ 160156 h 160269"/>
                  <a:gd name="connsiteX1" fmla="*/ 0 w 67434"/>
                  <a:gd name="connsiteY1" fmla="*/ 0 h 160269"/>
                  <a:gd name="connsiteX2" fmla="*/ 44538 w 67434"/>
                  <a:gd name="connsiteY2" fmla="*/ 0 h 160269"/>
                  <a:gd name="connsiteX3" fmla="*/ 60714 w 67434"/>
                  <a:gd name="connsiteY3" fmla="*/ 6834 h 160269"/>
                  <a:gd name="connsiteX4" fmla="*/ 67434 w 67434"/>
                  <a:gd name="connsiteY4" fmla="*/ 22896 h 160269"/>
                  <a:gd name="connsiteX5" fmla="*/ 67434 w 67434"/>
                  <a:gd name="connsiteY5" fmla="*/ 58207 h 160269"/>
                  <a:gd name="connsiteX6" fmla="*/ 63561 w 67434"/>
                  <a:gd name="connsiteY6" fmla="*/ 70851 h 160269"/>
                  <a:gd name="connsiteX7" fmla="*/ 53423 w 67434"/>
                  <a:gd name="connsiteY7" fmla="*/ 79280 h 160269"/>
                  <a:gd name="connsiteX8" fmla="*/ 63561 w 67434"/>
                  <a:gd name="connsiteY8" fmla="*/ 87824 h 160269"/>
                  <a:gd name="connsiteX9" fmla="*/ 67434 w 67434"/>
                  <a:gd name="connsiteY9" fmla="*/ 100354 h 160269"/>
                  <a:gd name="connsiteX10" fmla="*/ 67434 w 67434"/>
                  <a:gd name="connsiteY10" fmla="*/ 137374 h 160269"/>
                  <a:gd name="connsiteX11" fmla="*/ 60714 w 67434"/>
                  <a:gd name="connsiteY11" fmla="*/ 153549 h 160269"/>
                  <a:gd name="connsiteX12" fmla="*/ 44538 w 67434"/>
                  <a:gd name="connsiteY12" fmla="*/ 160270 h 160269"/>
                  <a:gd name="connsiteX13" fmla="*/ 0 w 67434"/>
                  <a:gd name="connsiteY13" fmla="*/ 160270 h 160269"/>
                  <a:gd name="connsiteX14" fmla="*/ 22896 w 67434"/>
                  <a:gd name="connsiteY14" fmla="*/ 70282 h 160269"/>
                  <a:gd name="connsiteX15" fmla="*/ 44538 w 67434"/>
                  <a:gd name="connsiteY15" fmla="*/ 70282 h 160269"/>
                  <a:gd name="connsiteX16" fmla="*/ 44538 w 67434"/>
                  <a:gd name="connsiteY16" fmla="*/ 22896 h 160269"/>
                  <a:gd name="connsiteX17" fmla="*/ 22896 w 67434"/>
                  <a:gd name="connsiteY17" fmla="*/ 22896 h 160269"/>
                  <a:gd name="connsiteX18" fmla="*/ 22896 w 67434"/>
                  <a:gd name="connsiteY18" fmla="*/ 70282 h 160269"/>
                  <a:gd name="connsiteX19" fmla="*/ 22896 w 67434"/>
                  <a:gd name="connsiteY19" fmla="*/ 137260 h 160269"/>
                  <a:gd name="connsiteX20" fmla="*/ 44538 w 67434"/>
                  <a:gd name="connsiteY20" fmla="*/ 137260 h 160269"/>
                  <a:gd name="connsiteX21" fmla="*/ 44538 w 67434"/>
                  <a:gd name="connsiteY21" fmla="*/ 88165 h 160269"/>
                  <a:gd name="connsiteX22" fmla="*/ 22896 w 67434"/>
                  <a:gd name="connsiteY22" fmla="*/ 88165 h 160269"/>
                  <a:gd name="connsiteX23" fmla="*/ 22896 w 67434"/>
                  <a:gd name="connsiteY23" fmla="*/ 137260 h 16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34" h="160269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44538" y="0"/>
                    </a:lnTo>
                    <a:cubicBezTo>
                      <a:pt x="50803" y="0"/>
                      <a:pt x="56157" y="2278"/>
                      <a:pt x="60714" y="6834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58207"/>
                    </a:lnTo>
                    <a:cubicBezTo>
                      <a:pt x="67434" y="62764"/>
                      <a:pt x="66181" y="66978"/>
                      <a:pt x="63561" y="70851"/>
                    </a:cubicBezTo>
                    <a:cubicBezTo>
                      <a:pt x="60941" y="74724"/>
                      <a:pt x="57638" y="77572"/>
                      <a:pt x="53423" y="79280"/>
                    </a:cubicBezTo>
                    <a:cubicBezTo>
                      <a:pt x="57638" y="81103"/>
                      <a:pt x="60941" y="83951"/>
                      <a:pt x="63561" y="87824"/>
                    </a:cubicBezTo>
                    <a:cubicBezTo>
                      <a:pt x="66181" y="91696"/>
                      <a:pt x="67434" y="95797"/>
                      <a:pt x="67434" y="100354"/>
                    </a:cubicBezTo>
                    <a:lnTo>
                      <a:pt x="67434" y="137374"/>
                    </a:lnTo>
                    <a:cubicBezTo>
                      <a:pt x="67434" y="143639"/>
                      <a:pt x="65156" y="148993"/>
                      <a:pt x="60714" y="153549"/>
                    </a:cubicBezTo>
                    <a:cubicBezTo>
                      <a:pt x="56157" y="158105"/>
                      <a:pt x="50803" y="160270"/>
                      <a:pt x="44538" y="160270"/>
                    </a:cubicBezTo>
                    <a:lnTo>
                      <a:pt x="0" y="160270"/>
                    </a:lnTo>
                    <a:close/>
                    <a:moveTo>
                      <a:pt x="22896" y="70282"/>
                    </a:move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70282"/>
                    </a:ln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88165"/>
                    </a:lnTo>
                    <a:lnTo>
                      <a:pt x="22896" y="88165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Полилиния: фигура 71"/>
              <p:cNvSpPr/>
              <p:nvPr/>
            </p:nvSpPr>
            <p:spPr bwMode="auto">
              <a:xfrm>
                <a:off x="6544433" y="3204279"/>
                <a:ext cx="67433" cy="160155"/>
              </a:xfrm>
              <a:custGeom>
                <a:avLst/>
                <a:gdLst>
                  <a:gd name="connsiteX0" fmla="*/ 0 w 67433"/>
                  <a:gd name="connsiteY0" fmla="*/ 137260 h 160155"/>
                  <a:gd name="connsiteX1" fmla="*/ 0 w 67433"/>
                  <a:gd name="connsiteY1" fmla="*/ 88165 h 160155"/>
                  <a:gd name="connsiteX2" fmla="*/ 6721 w 67433"/>
                  <a:gd name="connsiteY2" fmla="*/ 75521 h 160155"/>
                  <a:gd name="connsiteX3" fmla="*/ 22895 w 67433"/>
                  <a:gd name="connsiteY3" fmla="*/ 70282 h 160155"/>
                  <a:gd name="connsiteX4" fmla="*/ 44538 w 67433"/>
                  <a:gd name="connsiteY4" fmla="*/ 70282 h 160155"/>
                  <a:gd name="connsiteX5" fmla="*/ 44538 w 67433"/>
                  <a:gd name="connsiteY5" fmla="*/ 22896 h 160155"/>
                  <a:gd name="connsiteX6" fmla="*/ 22895 w 67433"/>
                  <a:gd name="connsiteY6" fmla="*/ 22896 h 160155"/>
                  <a:gd name="connsiteX7" fmla="*/ 22895 w 67433"/>
                  <a:gd name="connsiteY7" fmla="*/ 45791 h 160155"/>
                  <a:gd name="connsiteX8" fmla="*/ 0 w 67433"/>
                  <a:gd name="connsiteY8" fmla="*/ 45791 h 160155"/>
                  <a:gd name="connsiteX9" fmla="*/ 0 w 67433"/>
                  <a:gd name="connsiteY9" fmla="*/ 22896 h 160155"/>
                  <a:gd name="connsiteX10" fmla="*/ 6721 w 67433"/>
                  <a:gd name="connsiteY10" fmla="*/ 6834 h 160155"/>
                  <a:gd name="connsiteX11" fmla="*/ 22895 w 67433"/>
                  <a:gd name="connsiteY11" fmla="*/ 0 h 160155"/>
                  <a:gd name="connsiteX12" fmla="*/ 44538 w 67433"/>
                  <a:gd name="connsiteY12" fmla="*/ 0 h 160155"/>
                  <a:gd name="connsiteX13" fmla="*/ 60713 w 67433"/>
                  <a:gd name="connsiteY13" fmla="*/ 6834 h 160155"/>
                  <a:gd name="connsiteX14" fmla="*/ 67434 w 67433"/>
                  <a:gd name="connsiteY14" fmla="*/ 22896 h 160155"/>
                  <a:gd name="connsiteX15" fmla="*/ 67434 w 67433"/>
                  <a:gd name="connsiteY15" fmla="*/ 160156 h 160155"/>
                  <a:gd name="connsiteX16" fmla="*/ 22895 w 67433"/>
                  <a:gd name="connsiteY16" fmla="*/ 160156 h 160155"/>
                  <a:gd name="connsiteX17" fmla="*/ 6721 w 67433"/>
                  <a:gd name="connsiteY17" fmla="*/ 153435 h 160155"/>
                  <a:gd name="connsiteX18" fmla="*/ 0 w 67433"/>
                  <a:gd name="connsiteY18" fmla="*/ 137260 h 160155"/>
                  <a:gd name="connsiteX19" fmla="*/ 22895 w 67433"/>
                  <a:gd name="connsiteY19" fmla="*/ 137260 h 160155"/>
                  <a:gd name="connsiteX20" fmla="*/ 44538 w 67433"/>
                  <a:gd name="connsiteY20" fmla="*/ 137260 h 160155"/>
                  <a:gd name="connsiteX21" fmla="*/ 44538 w 67433"/>
                  <a:gd name="connsiteY21" fmla="*/ 88165 h 160155"/>
                  <a:gd name="connsiteX22" fmla="*/ 22895 w 67433"/>
                  <a:gd name="connsiteY22" fmla="*/ 88165 h 160155"/>
                  <a:gd name="connsiteX23" fmla="*/ 22895 w 67433"/>
                  <a:gd name="connsiteY23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33" h="160155" extrusionOk="0">
                    <a:moveTo>
                      <a:pt x="0" y="137260"/>
                    </a:moveTo>
                    <a:lnTo>
                      <a:pt x="0" y="88165"/>
                    </a:lnTo>
                    <a:cubicBezTo>
                      <a:pt x="0" y="83267"/>
                      <a:pt x="2278" y="79053"/>
                      <a:pt x="6721" y="75521"/>
                    </a:cubicBezTo>
                    <a:cubicBezTo>
                      <a:pt x="11277" y="71990"/>
                      <a:pt x="16631" y="70282"/>
                      <a:pt x="22895" y="70282"/>
                    </a:cubicBez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5" y="22896"/>
                    </a:lnTo>
                    <a:lnTo>
                      <a:pt x="22895" y="45791"/>
                    </a:lnTo>
                    <a:lnTo>
                      <a:pt x="0" y="45791"/>
                    </a:lnTo>
                    <a:lnTo>
                      <a:pt x="0" y="22896"/>
                    </a:lnTo>
                    <a:cubicBezTo>
                      <a:pt x="0" y="16745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5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160156"/>
                    </a:lnTo>
                    <a:lnTo>
                      <a:pt x="22895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5" y="137260"/>
                    </a:moveTo>
                    <a:lnTo>
                      <a:pt x="44538" y="137260"/>
                    </a:lnTo>
                    <a:lnTo>
                      <a:pt x="44538" y="88165"/>
                    </a:lnTo>
                    <a:lnTo>
                      <a:pt x="22895" y="88165"/>
                    </a:lnTo>
                    <a:lnTo>
                      <a:pt x="22895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Полилиния: фигура 72"/>
              <p:cNvSpPr/>
              <p:nvPr/>
            </p:nvSpPr>
            <p:spPr bwMode="auto">
              <a:xfrm>
                <a:off x="6630207" y="3204279"/>
                <a:ext cx="67433" cy="160155"/>
              </a:xfrm>
              <a:custGeom>
                <a:avLst/>
                <a:gdLst>
                  <a:gd name="connsiteX0" fmla="*/ 0 w 67433"/>
                  <a:gd name="connsiteY0" fmla="*/ 160156 h 160155"/>
                  <a:gd name="connsiteX1" fmla="*/ 0 w 67433"/>
                  <a:gd name="connsiteY1" fmla="*/ 0 h 160155"/>
                  <a:gd name="connsiteX2" fmla="*/ 22895 w 67433"/>
                  <a:gd name="connsiteY2" fmla="*/ 0 h 160155"/>
                  <a:gd name="connsiteX3" fmla="*/ 22895 w 67433"/>
                  <a:gd name="connsiteY3" fmla="*/ 70282 h 160155"/>
                  <a:gd name="connsiteX4" fmla="*/ 44538 w 67433"/>
                  <a:gd name="connsiteY4" fmla="*/ 70282 h 160155"/>
                  <a:gd name="connsiteX5" fmla="*/ 44538 w 67433"/>
                  <a:gd name="connsiteY5" fmla="*/ 0 h 160155"/>
                  <a:gd name="connsiteX6" fmla="*/ 67434 w 67433"/>
                  <a:gd name="connsiteY6" fmla="*/ 0 h 160155"/>
                  <a:gd name="connsiteX7" fmla="*/ 67434 w 67433"/>
                  <a:gd name="connsiteY7" fmla="*/ 160156 h 160155"/>
                  <a:gd name="connsiteX8" fmla="*/ 44538 w 67433"/>
                  <a:gd name="connsiteY8" fmla="*/ 160156 h 160155"/>
                  <a:gd name="connsiteX9" fmla="*/ 44538 w 67433"/>
                  <a:gd name="connsiteY9" fmla="*/ 88165 h 160155"/>
                  <a:gd name="connsiteX10" fmla="*/ 22895 w 67433"/>
                  <a:gd name="connsiteY10" fmla="*/ 88165 h 160155"/>
                  <a:gd name="connsiteX11" fmla="*/ 22895 w 67433"/>
                  <a:gd name="connsiteY11" fmla="*/ 160156 h 160155"/>
                  <a:gd name="connsiteX12" fmla="*/ 0 w 67433"/>
                  <a:gd name="connsiteY12" fmla="*/ 160156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433" h="160155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22895" y="0"/>
                    </a:lnTo>
                    <a:lnTo>
                      <a:pt x="22895" y="70282"/>
                    </a:lnTo>
                    <a:lnTo>
                      <a:pt x="44538" y="70282"/>
                    </a:lnTo>
                    <a:lnTo>
                      <a:pt x="44538" y="0"/>
                    </a:lnTo>
                    <a:lnTo>
                      <a:pt x="67434" y="0"/>
                    </a:lnTo>
                    <a:lnTo>
                      <a:pt x="67434" y="160156"/>
                    </a:lnTo>
                    <a:lnTo>
                      <a:pt x="44538" y="160156"/>
                    </a:lnTo>
                    <a:lnTo>
                      <a:pt x="44538" y="88165"/>
                    </a:lnTo>
                    <a:lnTo>
                      <a:pt x="22895" y="88165"/>
                    </a:lnTo>
                    <a:lnTo>
                      <a:pt x="22895" y="160156"/>
                    </a:lnTo>
                    <a:lnTo>
                      <a:pt x="0" y="160156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Полилиния: фигура 73"/>
              <p:cNvSpPr/>
              <p:nvPr/>
            </p:nvSpPr>
            <p:spPr bwMode="auto">
              <a:xfrm>
                <a:off x="6715980" y="3204279"/>
                <a:ext cx="67433" cy="160155"/>
              </a:xfrm>
              <a:custGeom>
                <a:avLst/>
                <a:gdLst>
                  <a:gd name="connsiteX0" fmla="*/ 0 w 67433"/>
                  <a:gd name="connsiteY0" fmla="*/ 160156 h 160155"/>
                  <a:gd name="connsiteX1" fmla="*/ 0 w 67433"/>
                  <a:gd name="connsiteY1" fmla="*/ 0 h 160155"/>
                  <a:gd name="connsiteX2" fmla="*/ 22895 w 67433"/>
                  <a:gd name="connsiteY2" fmla="*/ 0 h 160155"/>
                  <a:gd name="connsiteX3" fmla="*/ 22895 w 67433"/>
                  <a:gd name="connsiteY3" fmla="*/ 89191 h 160155"/>
                  <a:gd name="connsiteX4" fmla="*/ 44538 w 67433"/>
                  <a:gd name="connsiteY4" fmla="*/ 0 h 160155"/>
                  <a:gd name="connsiteX5" fmla="*/ 67434 w 67433"/>
                  <a:gd name="connsiteY5" fmla="*/ 0 h 160155"/>
                  <a:gd name="connsiteX6" fmla="*/ 67434 w 67433"/>
                  <a:gd name="connsiteY6" fmla="*/ 160156 h 160155"/>
                  <a:gd name="connsiteX7" fmla="*/ 44538 w 67433"/>
                  <a:gd name="connsiteY7" fmla="*/ 160156 h 160155"/>
                  <a:gd name="connsiteX8" fmla="*/ 44538 w 67433"/>
                  <a:gd name="connsiteY8" fmla="*/ 70965 h 160155"/>
                  <a:gd name="connsiteX9" fmla="*/ 22895 w 67433"/>
                  <a:gd name="connsiteY9" fmla="*/ 160156 h 160155"/>
                  <a:gd name="connsiteX10" fmla="*/ 0 w 67433"/>
                  <a:gd name="connsiteY10" fmla="*/ 160156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433" h="160155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22895" y="0"/>
                    </a:lnTo>
                    <a:lnTo>
                      <a:pt x="22895" y="89191"/>
                    </a:lnTo>
                    <a:lnTo>
                      <a:pt x="44538" y="0"/>
                    </a:lnTo>
                    <a:lnTo>
                      <a:pt x="67434" y="0"/>
                    </a:lnTo>
                    <a:lnTo>
                      <a:pt x="67434" y="160156"/>
                    </a:lnTo>
                    <a:lnTo>
                      <a:pt x="44538" y="160156"/>
                    </a:lnTo>
                    <a:lnTo>
                      <a:pt x="44538" y="70965"/>
                    </a:lnTo>
                    <a:lnTo>
                      <a:pt x="22895" y="160156"/>
                    </a:lnTo>
                    <a:lnTo>
                      <a:pt x="0" y="160156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Полилиния: фигура 74"/>
              <p:cNvSpPr/>
              <p:nvPr/>
            </p:nvSpPr>
            <p:spPr bwMode="auto">
              <a:xfrm>
                <a:off x="6801753" y="3204279"/>
                <a:ext cx="67433" cy="160155"/>
              </a:xfrm>
              <a:custGeom>
                <a:avLst/>
                <a:gdLst>
                  <a:gd name="connsiteX0" fmla="*/ 0 w 67433"/>
                  <a:gd name="connsiteY0" fmla="*/ 137260 h 160155"/>
                  <a:gd name="connsiteX1" fmla="*/ 0 w 67433"/>
                  <a:gd name="connsiteY1" fmla="*/ 22896 h 160155"/>
                  <a:gd name="connsiteX2" fmla="*/ 6721 w 67433"/>
                  <a:gd name="connsiteY2" fmla="*/ 6834 h 160155"/>
                  <a:gd name="connsiteX3" fmla="*/ 22895 w 67433"/>
                  <a:gd name="connsiteY3" fmla="*/ 0 h 160155"/>
                  <a:gd name="connsiteX4" fmla="*/ 44538 w 67433"/>
                  <a:gd name="connsiteY4" fmla="*/ 0 h 160155"/>
                  <a:gd name="connsiteX5" fmla="*/ 60713 w 67433"/>
                  <a:gd name="connsiteY5" fmla="*/ 6834 h 160155"/>
                  <a:gd name="connsiteX6" fmla="*/ 67434 w 67433"/>
                  <a:gd name="connsiteY6" fmla="*/ 22896 h 160155"/>
                  <a:gd name="connsiteX7" fmla="*/ 67434 w 67433"/>
                  <a:gd name="connsiteY7" fmla="*/ 72332 h 160155"/>
                  <a:gd name="connsiteX8" fmla="*/ 60599 w 67433"/>
                  <a:gd name="connsiteY8" fmla="*/ 84862 h 160155"/>
                  <a:gd name="connsiteX9" fmla="*/ 44538 w 67433"/>
                  <a:gd name="connsiteY9" fmla="*/ 90102 h 160155"/>
                  <a:gd name="connsiteX10" fmla="*/ 22895 w 67433"/>
                  <a:gd name="connsiteY10" fmla="*/ 90102 h 160155"/>
                  <a:gd name="connsiteX11" fmla="*/ 22895 w 67433"/>
                  <a:gd name="connsiteY11" fmla="*/ 137260 h 160155"/>
                  <a:gd name="connsiteX12" fmla="*/ 44538 w 67433"/>
                  <a:gd name="connsiteY12" fmla="*/ 137260 h 160155"/>
                  <a:gd name="connsiteX13" fmla="*/ 44538 w 67433"/>
                  <a:gd name="connsiteY13" fmla="*/ 114364 h 160155"/>
                  <a:gd name="connsiteX14" fmla="*/ 67434 w 67433"/>
                  <a:gd name="connsiteY14" fmla="*/ 114364 h 160155"/>
                  <a:gd name="connsiteX15" fmla="*/ 67434 w 67433"/>
                  <a:gd name="connsiteY15" fmla="*/ 137260 h 160155"/>
                  <a:gd name="connsiteX16" fmla="*/ 60713 w 67433"/>
                  <a:gd name="connsiteY16" fmla="*/ 153435 h 160155"/>
                  <a:gd name="connsiteX17" fmla="*/ 44538 w 67433"/>
                  <a:gd name="connsiteY17" fmla="*/ 160156 h 160155"/>
                  <a:gd name="connsiteX18" fmla="*/ 22895 w 67433"/>
                  <a:gd name="connsiteY18" fmla="*/ 160156 h 160155"/>
                  <a:gd name="connsiteX19" fmla="*/ 6721 w 67433"/>
                  <a:gd name="connsiteY19" fmla="*/ 153435 h 160155"/>
                  <a:gd name="connsiteX20" fmla="*/ 0 w 67433"/>
                  <a:gd name="connsiteY20" fmla="*/ 137260 h 160155"/>
                  <a:gd name="connsiteX21" fmla="*/ 22895 w 67433"/>
                  <a:gd name="connsiteY21" fmla="*/ 72332 h 160155"/>
                  <a:gd name="connsiteX22" fmla="*/ 44538 w 67433"/>
                  <a:gd name="connsiteY22" fmla="*/ 72332 h 160155"/>
                  <a:gd name="connsiteX23" fmla="*/ 44538 w 67433"/>
                  <a:gd name="connsiteY23" fmla="*/ 22896 h 160155"/>
                  <a:gd name="connsiteX24" fmla="*/ 22895 w 67433"/>
                  <a:gd name="connsiteY24" fmla="*/ 22896 h 160155"/>
                  <a:gd name="connsiteX25" fmla="*/ 22895 w 67433"/>
                  <a:gd name="connsiteY25" fmla="*/ 72332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433" h="160155" extrusionOk="0">
                    <a:moveTo>
                      <a:pt x="0" y="137260"/>
                    </a:moveTo>
                    <a:lnTo>
                      <a:pt x="0" y="22896"/>
                    </a:lnTo>
                    <a:cubicBezTo>
                      <a:pt x="0" y="16745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5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72332"/>
                    </a:lnTo>
                    <a:cubicBezTo>
                      <a:pt x="67434" y="77230"/>
                      <a:pt x="65156" y="81331"/>
                      <a:pt x="60599" y="84862"/>
                    </a:cubicBezTo>
                    <a:cubicBezTo>
                      <a:pt x="56043" y="88393"/>
                      <a:pt x="50689" y="90102"/>
                      <a:pt x="44538" y="90102"/>
                    </a:cubicBezTo>
                    <a:lnTo>
                      <a:pt x="22895" y="90102"/>
                    </a:lnTo>
                    <a:lnTo>
                      <a:pt x="22895" y="137260"/>
                    </a:lnTo>
                    <a:lnTo>
                      <a:pt x="44538" y="137260"/>
                    </a:lnTo>
                    <a:lnTo>
                      <a:pt x="44538" y="114364"/>
                    </a:lnTo>
                    <a:lnTo>
                      <a:pt x="67434" y="114364"/>
                    </a:ln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3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22895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5" y="72332"/>
                    </a:moveTo>
                    <a:lnTo>
                      <a:pt x="44538" y="72332"/>
                    </a:lnTo>
                    <a:lnTo>
                      <a:pt x="44538" y="22896"/>
                    </a:lnTo>
                    <a:lnTo>
                      <a:pt x="22895" y="22896"/>
                    </a:lnTo>
                    <a:lnTo>
                      <a:pt x="22895" y="72332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Полилиния: фигура 75"/>
              <p:cNvSpPr/>
              <p:nvPr/>
            </p:nvSpPr>
            <p:spPr bwMode="auto">
              <a:xfrm>
                <a:off x="5939577" y="3433008"/>
                <a:ext cx="67661" cy="160155"/>
              </a:xfrm>
              <a:custGeom>
                <a:avLst/>
                <a:gdLst>
                  <a:gd name="connsiteX0" fmla="*/ 0 w 67661"/>
                  <a:gd name="connsiteY0" fmla="*/ 160156 h 160155"/>
                  <a:gd name="connsiteX1" fmla="*/ 22326 w 67661"/>
                  <a:gd name="connsiteY1" fmla="*/ 80078 h 160155"/>
                  <a:gd name="connsiteX2" fmla="*/ 0 w 67661"/>
                  <a:gd name="connsiteY2" fmla="*/ 0 h 160155"/>
                  <a:gd name="connsiteX3" fmla="*/ 22896 w 67661"/>
                  <a:gd name="connsiteY3" fmla="*/ 0 h 160155"/>
                  <a:gd name="connsiteX4" fmla="*/ 33831 w 67661"/>
                  <a:gd name="connsiteY4" fmla="*/ 39071 h 160155"/>
                  <a:gd name="connsiteX5" fmla="*/ 44766 w 67661"/>
                  <a:gd name="connsiteY5" fmla="*/ 0 h 160155"/>
                  <a:gd name="connsiteX6" fmla="*/ 67662 w 67661"/>
                  <a:gd name="connsiteY6" fmla="*/ 0 h 160155"/>
                  <a:gd name="connsiteX7" fmla="*/ 45336 w 67661"/>
                  <a:gd name="connsiteY7" fmla="*/ 80078 h 160155"/>
                  <a:gd name="connsiteX8" fmla="*/ 67662 w 67661"/>
                  <a:gd name="connsiteY8" fmla="*/ 160156 h 160155"/>
                  <a:gd name="connsiteX9" fmla="*/ 44766 w 67661"/>
                  <a:gd name="connsiteY9" fmla="*/ 160156 h 160155"/>
                  <a:gd name="connsiteX10" fmla="*/ 33831 w 67661"/>
                  <a:gd name="connsiteY10" fmla="*/ 121085 h 160155"/>
                  <a:gd name="connsiteX11" fmla="*/ 22896 w 67661"/>
                  <a:gd name="connsiteY11" fmla="*/ 160156 h 160155"/>
                  <a:gd name="connsiteX12" fmla="*/ 0 w 67661"/>
                  <a:gd name="connsiteY12" fmla="*/ 160156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61" h="160155" extrusionOk="0">
                    <a:moveTo>
                      <a:pt x="0" y="160156"/>
                    </a:moveTo>
                    <a:lnTo>
                      <a:pt x="22326" y="80078"/>
                    </a:lnTo>
                    <a:lnTo>
                      <a:pt x="0" y="0"/>
                    </a:lnTo>
                    <a:lnTo>
                      <a:pt x="22896" y="0"/>
                    </a:lnTo>
                    <a:lnTo>
                      <a:pt x="33831" y="39071"/>
                    </a:lnTo>
                    <a:lnTo>
                      <a:pt x="44766" y="0"/>
                    </a:lnTo>
                    <a:lnTo>
                      <a:pt x="67662" y="0"/>
                    </a:lnTo>
                    <a:lnTo>
                      <a:pt x="45336" y="80078"/>
                    </a:lnTo>
                    <a:lnTo>
                      <a:pt x="67662" y="160156"/>
                    </a:lnTo>
                    <a:lnTo>
                      <a:pt x="44766" y="160156"/>
                    </a:lnTo>
                    <a:lnTo>
                      <a:pt x="33831" y="121085"/>
                    </a:lnTo>
                    <a:lnTo>
                      <a:pt x="22896" y="160156"/>
                    </a:lnTo>
                    <a:lnTo>
                      <a:pt x="0" y="160156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Полилиния: фигура 76"/>
              <p:cNvSpPr/>
              <p:nvPr/>
            </p:nvSpPr>
            <p:spPr bwMode="auto">
              <a:xfrm>
                <a:off x="6018516" y="3433008"/>
                <a:ext cx="67434" cy="160155"/>
              </a:xfrm>
              <a:custGeom>
                <a:avLst/>
                <a:gdLst>
                  <a:gd name="connsiteX0" fmla="*/ 0 w 67434"/>
                  <a:gd name="connsiteY0" fmla="*/ 137260 h 160155"/>
                  <a:gd name="connsiteX1" fmla="*/ 0 w 67434"/>
                  <a:gd name="connsiteY1" fmla="*/ 88165 h 160155"/>
                  <a:gd name="connsiteX2" fmla="*/ 6721 w 67434"/>
                  <a:gd name="connsiteY2" fmla="*/ 75521 h 160155"/>
                  <a:gd name="connsiteX3" fmla="*/ 22896 w 67434"/>
                  <a:gd name="connsiteY3" fmla="*/ 70282 h 160155"/>
                  <a:gd name="connsiteX4" fmla="*/ 44538 w 67434"/>
                  <a:gd name="connsiteY4" fmla="*/ 70282 h 160155"/>
                  <a:gd name="connsiteX5" fmla="*/ 44538 w 67434"/>
                  <a:gd name="connsiteY5" fmla="*/ 22896 h 160155"/>
                  <a:gd name="connsiteX6" fmla="*/ 22896 w 67434"/>
                  <a:gd name="connsiteY6" fmla="*/ 22896 h 160155"/>
                  <a:gd name="connsiteX7" fmla="*/ 22896 w 67434"/>
                  <a:gd name="connsiteY7" fmla="*/ 45791 h 160155"/>
                  <a:gd name="connsiteX8" fmla="*/ 0 w 67434"/>
                  <a:gd name="connsiteY8" fmla="*/ 45791 h 160155"/>
                  <a:gd name="connsiteX9" fmla="*/ 0 w 67434"/>
                  <a:gd name="connsiteY9" fmla="*/ 22896 h 160155"/>
                  <a:gd name="connsiteX10" fmla="*/ 6721 w 67434"/>
                  <a:gd name="connsiteY10" fmla="*/ 6834 h 160155"/>
                  <a:gd name="connsiteX11" fmla="*/ 22896 w 67434"/>
                  <a:gd name="connsiteY11" fmla="*/ 0 h 160155"/>
                  <a:gd name="connsiteX12" fmla="*/ 44538 w 67434"/>
                  <a:gd name="connsiteY12" fmla="*/ 0 h 160155"/>
                  <a:gd name="connsiteX13" fmla="*/ 60713 w 67434"/>
                  <a:gd name="connsiteY13" fmla="*/ 6834 h 160155"/>
                  <a:gd name="connsiteX14" fmla="*/ 67434 w 67434"/>
                  <a:gd name="connsiteY14" fmla="*/ 22896 h 160155"/>
                  <a:gd name="connsiteX15" fmla="*/ 67434 w 67434"/>
                  <a:gd name="connsiteY15" fmla="*/ 160156 h 160155"/>
                  <a:gd name="connsiteX16" fmla="*/ 22896 w 67434"/>
                  <a:gd name="connsiteY16" fmla="*/ 160156 h 160155"/>
                  <a:gd name="connsiteX17" fmla="*/ 6721 w 67434"/>
                  <a:gd name="connsiteY17" fmla="*/ 153435 h 160155"/>
                  <a:gd name="connsiteX18" fmla="*/ 0 w 67434"/>
                  <a:gd name="connsiteY18" fmla="*/ 137260 h 160155"/>
                  <a:gd name="connsiteX19" fmla="*/ 22896 w 67434"/>
                  <a:gd name="connsiteY19" fmla="*/ 137260 h 160155"/>
                  <a:gd name="connsiteX20" fmla="*/ 44538 w 67434"/>
                  <a:gd name="connsiteY20" fmla="*/ 137260 h 160155"/>
                  <a:gd name="connsiteX21" fmla="*/ 44538 w 67434"/>
                  <a:gd name="connsiteY21" fmla="*/ 88165 h 160155"/>
                  <a:gd name="connsiteX22" fmla="*/ 22896 w 67434"/>
                  <a:gd name="connsiteY22" fmla="*/ 88165 h 160155"/>
                  <a:gd name="connsiteX23" fmla="*/ 22896 w 67434"/>
                  <a:gd name="connsiteY23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34" h="160155" extrusionOk="0">
                    <a:moveTo>
                      <a:pt x="0" y="137260"/>
                    </a:moveTo>
                    <a:lnTo>
                      <a:pt x="0" y="88165"/>
                    </a:lnTo>
                    <a:cubicBezTo>
                      <a:pt x="0" y="83267"/>
                      <a:pt x="2278" y="79053"/>
                      <a:pt x="6721" y="75521"/>
                    </a:cubicBezTo>
                    <a:cubicBezTo>
                      <a:pt x="11277" y="71990"/>
                      <a:pt x="16631" y="70282"/>
                      <a:pt x="22896" y="70282"/>
                    </a:cubicBez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45791"/>
                    </a:lnTo>
                    <a:lnTo>
                      <a:pt x="0" y="45791"/>
                    </a:lnTo>
                    <a:lnTo>
                      <a:pt x="0" y="22896"/>
                    </a:lnTo>
                    <a:cubicBezTo>
                      <a:pt x="0" y="16744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4"/>
                      <a:pt x="67434" y="22896"/>
                    </a:cubicBezTo>
                    <a:lnTo>
                      <a:pt x="67434" y="160156"/>
                    </a:ln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88165"/>
                    </a:lnTo>
                    <a:lnTo>
                      <a:pt x="22896" y="88165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Полилиния: фигура 77"/>
              <p:cNvSpPr/>
              <p:nvPr/>
            </p:nvSpPr>
            <p:spPr bwMode="auto">
              <a:xfrm>
                <a:off x="6104289" y="3433008"/>
                <a:ext cx="67434" cy="160155"/>
              </a:xfrm>
              <a:custGeom>
                <a:avLst/>
                <a:gdLst>
                  <a:gd name="connsiteX0" fmla="*/ 0 w 67434"/>
                  <a:gd name="connsiteY0" fmla="*/ 160156 h 160155"/>
                  <a:gd name="connsiteX1" fmla="*/ 0 w 67434"/>
                  <a:gd name="connsiteY1" fmla="*/ 0 h 160155"/>
                  <a:gd name="connsiteX2" fmla="*/ 67434 w 67434"/>
                  <a:gd name="connsiteY2" fmla="*/ 0 h 160155"/>
                  <a:gd name="connsiteX3" fmla="*/ 67434 w 67434"/>
                  <a:gd name="connsiteY3" fmla="*/ 22896 h 160155"/>
                  <a:gd name="connsiteX4" fmla="*/ 22896 w 67434"/>
                  <a:gd name="connsiteY4" fmla="*/ 22896 h 160155"/>
                  <a:gd name="connsiteX5" fmla="*/ 22896 w 67434"/>
                  <a:gd name="connsiteY5" fmla="*/ 62194 h 160155"/>
                  <a:gd name="connsiteX6" fmla="*/ 44538 w 67434"/>
                  <a:gd name="connsiteY6" fmla="*/ 62194 h 160155"/>
                  <a:gd name="connsiteX7" fmla="*/ 60713 w 67434"/>
                  <a:gd name="connsiteY7" fmla="*/ 67548 h 160155"/>
                  <a:gd name="connsiteX8" fmla="*/ 67434 w 67434"/>
                  <a:gd name="connsiteY8" fmla="*/ 80078 h 160155"/>
                  <a:gd name="connsiteX9" fmla="*/ 67434 w 67434"/>
                  <a:gd name="connsiteY9" fmla="*/ 137260 h 160155"/>
                  <a:gd name="connsiteX10" fmla="*/ 60713 w 67434"/>
                  <a:gd name="connsiteY10" fmla="*/ 153435 h 160155"/>
                  <a:gd name="connsiteX11" fmla="*/ 44538 w 67434"/>
                  <a:gd name="connsiteY11" fmla="*/ 160156 h 160155"/>
                  <a:gd name="connsiteX12" fmla="*/ 0 w 67434"/>
                  <a:gd name="connsiteY12" fmla="*/ 160156 h 160155"/>
                  <a:gd name="connsiteX13" fmla="*/ 22896 w 67434"/>
                  <a:gd name="connsiteY13" fmla="*/ 137260 h 160155"/>
                  <a:gd name="connsiteX14" fmla="*/ 44538 w 67434"/>
                  <a:gd name="connsiteY14" fmla="*/ 137260 h 160155"/>
                  <a:gd name="connsiteX15" fmla="*/ 44538 w 67434"/>
                  <a:gd name="connsiteY15" fmla="*/ 80078 h 160155"/>
                  <a:gd name="connsiteX16" fmla="*/ 22896 w 67434"/>
                  <a:gd name="connsiteY16" fmla="*/ 80078 h 160155"/>
                  <a:gd name="connsiteX17" fmla="*/ 22896 w 67434"/>
                  <a:gd name="connsiteY17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34" h="160155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67434" y="0"/>
                    </a:lnTo>
                    <a:lnTo>
                      <a:pt x="67434" y="22896"/>
                    </a:lnTo>
                    <a:lnTo>
                      <a:pt x="22896" y="22896"/>
                    </a:lnTo>
                    <a:lnTo>
                      <a:pt x="22896" y="62194"/>
                    </a:lnTo>
                    <a:lnTo>
                      <a:pt x="44538" y="62194"/>
                    </a:lnTo>
                    <a:cubicBezTo>
                      <a:pt x="50803" y="62194"/>
                      <a:pt x="56157" y="64017"/>
                      <a:pt x="60713" y="67548"/>
                    </a:cubicBezTo>
                    <a:cubicBezTo>
                      <a:pt x="65270" y="71079"/>
                      <a:pt x="67434" y="75294"/>
                      <a:pt x="67434" y="80078"/>
                    </a:cubicBez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3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0" y="160156"/>
                    </a:ln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80078"/>
                    </a:lnTo>
                    <a:lnTo>
                      <a:pt x="22896" y="80078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Полилиния: фигура 78"/>
              <p:cNvSpPr/>
              <p:nvPr/>
            </p:nvSpPr>
            <p:spPr bwMode="auto">
              <a:xfrm>
                <a:off x="6190063" y="3433008"/>
                <a:ext cx="67434" cy="160155"/>
              </a:xfrm>
              <a:custGeom>
                <a:avLst/>
                <a:gdLst>
                  <a:gd name="connsiteX0" fmla="*/ 0 w 67434"/>
                  <a:gd name="connsiteY0" fmla="*/ 137260 h 160155"/>
                  <a:gd name="connsiteX1" fmla="*/ 0 w 67434"/>
                  <a:gd name="connsiteY1" fmla="*/ 88165 h 160155"/>
                  <a:gd name="connsiteX2" fmla="*/ 6721 w 67434"/>
                  <a:gd name="connsiteY2" fmla="*/ 75521 h 160155"/>
                  <a:gd name="connsiteX3" fmla="*/ 22896 w 67434"/>
                  <a:gd name="connsiteY3" fmla="*/ 70282 h 160155"/>
                  <a:gd name="connsiteX4" fmla="*/ 44538 w 67434"/>
                  <a:gd name="connsiteY4" fmla="*/ 70282 h 160155"/>
                  <a:gd name="connsiteX5" fmla="*/ 44538 w 67434"/>
                  <a:gd name="connsiteY5" fmla="*/ 22896 h 160155"/>
                  <a:gd name="connsiteX6" fmla="*/ 22896 w 67434"/>
                  <a:gd name="connsiteY6" fmla="*/ 22896 h 160155"/>
                  <a:gd name="connsiteX7" fmla="*/ 22896 w 67434"/>
                  <a:gd name="connsiteY7" fmla="*/ 45791 h 160155"/>
                  <a:gd name="connsiteX8" fmla="*/ 0 w 67434"/>
                  <a:gd name="connsiteY8" fmla="*/ 45791 h 160155"/>
                  <a:gd name="connsiteX9" fmla="*/ 0 w 67434"/>
                  <a:gd name="connsiteY9" fmla="*/ 22896 h 160155"/>
                  <a:gd name="connsiteX10" fmla="*/ 6721 w 67434"/>
                  <a:gd name="connsiteY10" fmla="*/ 6834 h 160155"/>
                  <a:gd name="connsiteX11" fmla="*/ 22896 w 67434"/>
                  <a:gd name="connsiteY11" fmla="*/ 0 h 160155"/>
                  <a:gd name="connsiteX12" fmla="*/ 44538 w 67434"/>
                  <a:gd name="connsiteY12" fmla="*/ 0 h 160155"/>
                  <a:gd name="connsiteX13" fmla="*/ 60713 w 67434"/>
                  <a:gd name="connsiteY13" fmla="*/ 6834 h 160155"/>
                  <a:gd name="connsiteX14" fmla="*/ 67434 w 67434"/>
                  <a:gd name="connsiteY14" fmla="*/ 22896 h 160155"/>
                  <a:gd name="connsiteX15" fmla="*/ 67434 w 67434"/>
                  <a:gd name="connsiteY15" fmla="*/ 160156 h 160155"/>
                  <a:gd name="connsiteX16" fmla="*/ 22896 w 67434"/>
                  <a:gd name="connsiteY16" fmla="*/ 160156 h 160155"/>
                  <a:gd name="connsiteX17" fmla="*/ 6721 w 67434"/>
                  <a:gd name="connsiteY17" fmla="*/ 153435 h 160155"/>
                  <a:gd name="connsiteX18" fmla="*/ 0 w 67434"/>
                  <a:gd name="connsiteY18" fmla="*/ 137260 h 160155"/>
                  <a:gd name="connsiteX19" fmla="*/ 22896 w 67434"/>
                  <a:gd name="connsiteY19" fmla="*/ 137260 h 160155"/>
                  <a:gd name="connsiteX20" fmla="*/ 44538 w 67434"/>
                  <a:gd name="connsiteY20" fmla="*/ 137260 h 160155"/>
                  <a:gd name="connsiteX21" fmla="*/ 44538 w 67434"/>
                  <a:gd name="connsiteY21" fmla="*/ 88165 h 160155"/>
                  <a:gd name="connsiteX22" fmla="*/ 22896 w 67434"/>
                  <a:gd name="connsiteY22" fmla="*/ 88165 h 160155"/>
                  <a:gd name="connsiteX23" fmla="*/ 22896 w 67434"/>
                  <a:gd name="connsiteY23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34" h="160155" extrusionOk="0">
                    <a:moveTo>
                      <a:pt x="0" y="137260"/>
                    </a:moveTo>
                    <a:lnTo>
                      <a:pt x="0" y="88165"/>
                    </a:lnTo>
                    <a:cubicBezTo>
                      <a:pt x="0" y="83267"/>
                      <a:pt x="2278" y="79053"/>
                      <a:pt x="6721" y="75521"/>
                    </a:cubicBezTo>
                    <a:cubicBezTo>
                      <a:pt x="11277" y="71990"/>
                      <a:pt x="16631" y="70282"/>
                      <a:pt x="22896" y="70282"/>
                    </a:cubicBez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45791"/>
                    </a:lnTo>
                    <a:lnTo>
                      <a:pt x="0" y="45791"/>
                    </a:lnTo>
                    <a:lnTo>
                      <a:pt x="0" y="22896"/>
                    </a:lnTo>
                    <a:cubicBezTo>
                      <a:pt x="0" y="16744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4"/>
                      <a:pt x="67434" y="22896"/>
                    </a:cubicBezTo>
                    <a:lnTo>
                      <a:pt x="67434" y="160156"/>
                    </a:ln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88165"/>
                    </a:lnTo>
                    <a:lnTo>
                      <a:pt x="22896" y="88165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Полилиния: фигура 79"/>
              <p:cNvSpPr/>
              <p:nvPr/>
            </p:nvSpPr>
            <p:spPr bwMode="auto">
              <a:xfrm>
                <a:off x="6275836" y="3433008"/>
                <a:ext cx="67434" cy="160155"/>
              </a:xfrm>
              <a:custGeom>
                <a:avLst/>
                <a:gdLst>
                  <a:gd name="connsiteX0" fmla="*/ 0 w 67434"/>
                  <a:gd name="connsiteY0" fmla="*/ 160156 h 160155"/>
                  <a:gd name="connsiteX1" fmla="*/ 0 w 67434"/>
                  <a:gd name="connsiteY1" fmla="*/ 0 h 160155"/>
                  <a:gd name="connsiteX2" fmla="*/ 44538 w 67434"/>
                  <a:gd name="connsiteY2" fmla="*/ 0 h 160155"/>
                  <a:gd name="connsiteX3" fmla="*/ 60714 w 67434"/>
                  <a:gd name="connsiteY3" fmla="*/ 6721 h 160155"/>
                  <a:gd name="connsiteX4" fmla="*/ 67434 w 67434"/>
                  <a:gd name="connsiteY4" fmla="*/ 22896 h 160155"/>
                  <a:gd name="connsiteX5" fmla="*/ 67434 w 67434"/>
                  <a:gd name="connsiteY5" fmla="*/ 80078 h 160155"/>
                  <a:gd name="connsiteX6" fmla="*/ 60714 w 67434"/>
                  <a:gd name="connsiteY6" fmla="*/ 92722 h 160155"/>
                  <a:gd name="connsiteX7" fmla="*/ 44538 w 67434"/>
                  <a:gd name="connsiteY7" fmla="*/ 97962 h 160155"/>
                  <a:gd name="connsiteX8" fmla="*/ 22896 w 67434"/>
                  <a:gd name="connsiteY8" fmla="*/ 97962 h 160155"/>
                  <a:gd name="connsiteX9" fmla="*/ 22896 w 67434"/>
                  <a:gd name="connsiteY9" fmla="*/ 160156 h 160155"/>
                  <a:gd name="connsiteX10" fmla="*/ 0 w 67434"/>
                  <a:gd name="connsiteY10" fmla="*/ 160156 h 160155"/>
                  <a:gd name="connsiteX11" fmla="*/ 22896 w 67434"/>
                  <a:gd name="connsiteY11" fmla="*/ 80078 h 160155"/>
                  <a:gd name="connsiteX12" fmla="*/ 44538 w 67434"/>
                  <a:gd name="connsiteY12" fmla="*/ 80078 h 160155"/>
                  <a:gd name="connsiteX13" fmla="*/ 44538 w 67434"/>
                  <a:gd name="connsiteY13" fmla="*/ 22896 h 160155"/>
                  <a:gd name="connsiteX14" fmla="*/ 22896 w 67434"/>
                  <a:gd name="connsiteY14" fmla="*/ 22896 h 160155"/>
                  <a:gd name="connsiteX15" fmla="*/ 22896 w 67434"/>
                  <a:gd name="connsiteY15" fmla="*/ 80078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34" h="160155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44538" y="0"/>
                    </a:lnTo>
                    <a:cubicBezTo>
                      <a:pt x="50803" y="0"/>
                      <a:pt x="56157" y="2278"/>
                      <a:pt x="60714" y="6721"/>
                    </a:cubicBezTo>
                    <a:cubicBezTo>
                      <a:pt x="65270" y="11277"/>
                      <a:pt x="67434" y="16631"/>
                      <a:pt x="67434" y="22896"/>
                    </a:cubicBezTo>
                    <a:lnTo>
                      <a:pt x="67434" y="80078"/>
                    </a:lnTo>
                    <a:cubicBezTo>
                      <a:pt x="67434" y="84976"/>
                      <a:pt x="65156" y="89190"/>
                      <a:pt x="60714" y="92722"/>
                    </a:cubicBezTo>
                    <a:cubicBezTo>
                      <a:pt x="56157" y="96253"/>
                      <a:pt x="50803" y="97962"/>
                      <a:pt x="44538" y="97962"/>
                    </a:cubicBezTo>
                    <a:lnTo>
                      <a:pt x="22896" y="97962"/>
                    </a:lnTo>
                    <a:lnTo>
                      <a:pt x="22896" y="160156"/>
                    </a:lnTo>
                    <a:lnTo>
                      <a:pt x="0" y="160156"/>
                    </a:lnTo>
                    <a:close/>
                    <a:moveTo>
                      <a:pt x="22896" y="80078"/>
                    </a:moveTo>
                    <a:lnTo>
                      <a:pt x="44538" y="80078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80078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Полилиния: фигура 80"/>
              <p:cNvSpPr/>
              <p:nvPr/>
            </p:nvSpPr>
            <p:spPr bwMode="auto">
              <a:xfrm>
                <a:off x="6359217" y="3433008"/>
                <a:ext cx="67433" cy="160155"/>
              </a:xfrm>
              <a:custGeom>
                <a:avLst/>
                <a:gdLst>
                  <a:gd name="connsiteX0" fmla="*/ 0 w 67433"/>
                  <a:gd name="connsiteY0" fmla="*/ 137260 h 160155"/>
                  <a:gd name="connsiteX1" fmla="*/ 0 w 67433"/>
                  <a:gd name="connsiteY1" fmla="*/ 22896 h 160155"/>
                  <a:gd name="connsiteX2" fmla="*/ 6721 w 67433"/>
                  <a:gd name="connsiteY2" fmla="*/ 6834 h 160155"/>
                  <a:gd name="connsiteX3" fmla="*/ 22896 w 67433"/>
                  <a:gd name="connsiteY3" fmla="*/ 0 h 160155"/>
                  <a:gd name="connsiteX4" fmla="*/ 44538 w 67433"/>
                  <a:gd name="connsiteY4" fmla="*/ 0 h 160155"/>
                  <a:gd name="connsiteX5" fmla="*/ 60713 w 67433"/>
                  <a:gd name="connsiteY5" fmla="*/ 6834 h 160155"/>
                  <a:gd name="connsiteX6" fmla="*/ 67434 w 67433"/>
                  <a:gd name="connsiteY6" fmla="*/ 22896 h 160155"/>
                  <a:gd name="connsiteX7" fmla="*/ 67434 w 67433"/>
                  <a:gd name="connsiteY7" fmla="*/ 137260 h 160155"/>
                  <a:gd name="connsiteX8" fmla="*/ 60713 w 67433"/>
                  <a:gd name="connsiteY8" fmla="*/ 153435 h 160155"/>
                  <a:gd name="connsiteX9" fmla="*/ 44538 w 67433"/>
                  <a:gd name="connsiteY9" fmla="*/ 160156 h 160155"/>
                  <a:gd name="connsiteX10" fmla="*/ 22896 w 67433"/>
                  <a:gd name="connsiteY10" fmla="*/ 160156 h 160155"/>
                  <a:gd name="connsiteX11" fmla="*/ 6721 w 67433"/>
                  <a:gd name="connsiteY11" fmla="*/ 153435 h 160155"/>
                  <a:gd name="connsiteX12" fmla="*/ 0 w 67433"/>
                  <a:gd name="connsiteY12" fmla="*/ 137260 h 160155"/>
                  <a:gd name="connsiteX13" fmla="*/ 22896 w 67433"/>
                  <a:gd name="connsiteY13" fmla="*/ 137260 h 160155"/>
                  <a:gd name="connsiteX14" fmla="*/ 44538 w 67433"/>
                  <a:gd name="connsiteY14" fmla="*/ 137260 h 160155"/>
                  <a:gd name="connsiteX15" fmla="*/ 44538 w 67433"/>
                  <a:gd name="connsiteY15" fmla="*/ 22896 h 160155"/>
                  <a:gd name="connsiteX16" fmla="*/ 22896 w 67433"/>
                  <a:gd name="connsiteY16" fmla="*/ 22896 h 160155"/>
                  <a:gd name="connsiteX17" fmla="*/ 22896 w 67433"/>
                  <a:gd name="connsiteY17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33" h="160155" extrusionOk="0">
                    <a:moveTo>
                      <a:pt x="0" y="137260"/>
                    </a:moveTo>
                    <a:lnTo>
                      <a:pt x="0" y="22896"/>
                    </a:lnTo>
                    <a:cubicBezTo>
                      <a:pt x="0" y="16744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4"/>
                      <a:pt x="67434" y="22896"/>
                    </a:cubicBez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3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Полилиния: фигура 81"/>
              <p:cNvSpPr/>
              <p:nvPr/>
            </p:nvSpPr>
            <p:spPr bwMode="auto">
              <a:xfrm>
                <a:off x="6444991" y="3433008"/>
                <a:ext cx="67433" cy="160269"/>
              </a:xfrm>
              <a:custGeom>
                <a:avLst/>
                <a:gdLst>
                  <a:gd name="connsiteX0" fmla="*/ 0 w 67433"/>
                  <a:gd name="connsiteY0" fmla="*/ 160156 h 160269"/>
                  <a:gd name="connsiteX1" fmla="*/ 0 w 67433"/>
                  <a:gd name="connsiteY1" fmla="*/ 0 h 160269"/>
                  <a:gd name="connsiteX2" fmla="*/ 44538 w 67433"/>
                  <a:gd name="connsiteY2" fmla="*/ 0 h 160269"/>
                  <a:gd name="connsiteX3" fmla="*/ 60713 w 67433"/>
                  <a:gd name="connsiteY3" fmla="*/ 6834 h 160269"/>
                  <a:gd name="connsiteX4" fmla="*/ 67434 w 67433"/>
                  <a:gd name="connsiteY4" fmla="*/ 22896 h 160269"/>
                  <a:gd name="connsiteX5" fmla="*/ 67434 w 67433"/>
                  <a:gd name="connsiteY5" fmla="*/ 58207 h 160269"/>
                  <a:gd name="connsiteX6" fmla="*/ 63561 w 67433"/>
                  <a:gd name="connsiteY6" fmla="*/ 70851 h 160269"/>
                  <a:gd name="connsiteX7" fmla="*/ 53423 w 67433"/>
                  <a:gd name="connsiteY7" fmla="*/ 79280 h 160269"/>
                  <a:gd name="connsiteX8" fmla="*/ 63561 w 67433"/>
                  <a:gd name="connsiteY8" fmla="*/ 87824 h 160269"/>
                  <a:gd name="connsiteX9" fmla="*/ 67434 w 67433"/>
                  <a:gd name="connsiteY9" fmla="*/ 100354 h 160269"/>
                  <a:gd name="connsiteX10" fmla="*/ 67434 w 67433"/>
                  <a:gd name="connsiteY10" fmla="*/ 137374 h 160269"/>
                  <a:gd name="connsiteX11" fmla="*/ 60713 w 67433"/>
                  <a:gd name="connsiteY11" fmla="*/ 153549 h 160269"/>
                  <a:gd name="connsiteX12" fmla="*/ 44538 w 67433"/>
                  <a:gd name="connsiteY12" fmla="*/ 160270 h 160269"/>
                  <a:gd name="connsiteX13" fmla="*/ 0 w 67433"/>
                  <a:gd name="connsiteY13" fmla="*/ 160270 h 160269"/>
                  <a:gd name="connsiteX14" fmla="*/ 22896 w 67433"/>
                  <a:gd name="connsiteY14" fmla="*/ 70282 h 160269"/>
                  <a:gd name="connsiteX15" fmla="*/ 44538 w 67433"/>
                  <a:gd name="connsiteY15" fmla="*/ 70282 h 160269"/>
                  <a:gd name="connsiteX16" fmla="*/ 44538 w 67433"/>
                  <a:gd name="connsiteY16" fmla="*/ 22896 h 160269"/>
                  <a:gd name="connsiteX17" fmla="*/ 22896 w 67433"/>
                  <a:gd name="connsiteY17" fmla="*/ 22896 h 160269"/>
                  <a:gd name="connsiteX18" fmla="*/ 22896 w 67433"/>
                  <a:gd name="connsiteY18" fmla="*/ 70282 h 160269"/>
                  <a:gd name="connsiteX19" fmla="*/ 22896 w 67433"/>
                  <a:gd name="connsiteY19" fmla="*/ 137260 h 160269"/>
                  <a:gd name="connsiteX20" fmla="*/ 44538 w 67433"/>
                  <a:gd name="connsiteY20" fmla="*/ 137260 h 160269"/>
                  <a:gd name="connsiteX21" fmla="*/ 44538 w 67433"/>
                  <a:gd name="connsiteY21" fmla="*/ 88165 h 160269"/>
                  <a:gd name="connsiteX22" fmla="*/ 22896 w 67433"/>
                  <a:gd name="connsiteY22" fmla="*/ 88165 h 160269"/>
                  <a:gd name="connsiteX23" fmla="*/ 22896 w 67433"/>
                  <a:gd name="connsiteY23" fmla="*/ 137260 h 16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33" h="160269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4"/>
                      <a:pt x="67434" y="22896"/>
                    </a:cubicBezTo>
                    <a:lnTo>
                      <a:pt x="67434" y="58207"/>
                    </a:lnTo>
                    <a:cubicBezTo>
                      <a:pt x="67434" y="62764"/>
                      <a:pt x="66181" y="66978"/>
                      <a:pt x="63561" y="70851"/>
                    </a:cubicBezTo>
                    <a:cubicBezTo>
                      <a:pt x="60941" y="74724"/>
                      <a:pt x="57638" y="77572"/>
                      <a:pt x="53423" y="79280"/>
                    </a:cubicBezTo>
                    <a:cubicBezTo>
                      <a:pt x="57638" y="81103"/>
                      <a:pt x="60941" y="83951"/>
                      <a:pt x="63561" y="87824"/>
                    </a:cubicBezTo>
                    <a:cubicBezTo>
                      <a:pt x="66181" y="91696"/>
                      <a:pt x="67434" y="95797"/>
                      <a:pt x="67434" y="100354"/>
                    </a:cubicBezTo>
                    <a:lnTo>
                      <a:pt x="67434" y="137374"/>
                    </a:lnTo>
                    <a:cubicBezTo>
                      <a:pt x="67434" y="143639"/>
                      <a:pt x="65156" y="148993"/>
                      <a:pt x="60713" y="153549"/>
                    </a:cubicBezTo>
                    <a:cubicBezTo>
                      <a:pt x="56157" y="158105"/>
                      <a:pt x="50803" y="160270"/>
                      <a:pt x="44538" y="160270"/>
                    </a:cubicBezTo>
                    <a:lnTo>
                      <a:pt x="0" y="160270"/>
                    </a:lnTo>
                    <a:close/>
                    <a:moveTo>
                      <a:pt x="22896" y="70282"/>
                    </a:move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70282"/>
                    </a:ln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88165"/>
                    </a:lnTo>
                    <a:lnTo>
                      <a:pt x="22896" y="88165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Полилиния: фигура 82"/>
              <p:cNvSpPr/>
              <p:nvPr/>
            </p:nvSpPr>
            <p:spPr bwMode="auto">
              <a:xfrm>
                <a:off x="6530764" y="3433008"/>
                <a:ext cx="69826" cy="160155"/>
              </a:xfrm>
              <a:custGeom>
                <a:avLst/>
                <a:gdLst>
                  <a:gd name="connsiteX0" fmla="*/ 0 w 69826"/>
                  <a:gd name="connsiteY0" fmla="*/ 137260 h 160155"/>
                  <a:gd name="connsiteX1" fmla="*/ 0 w 69826"/>
                  <a:gd name="connsiteY1" fmla="*/ 22896 h 160155"/>
                  <a:gd name="connsiteX2" fmla="*/ 6721 w 69826"/>
                  <a:gd name="connsiteY2" fmla="*/ 6834 h 160155"/>
                  <a:gd name="connsiteX3" fmla="*/ 22896 w 69826"/>
                  <a:gd name="connsiteY3" fmla="*/ 0 h 160155"/>
                  <a:gd name="connsiteX4" fmla="*/ 46930 w 69826"/>
                  <a:gd name="connsiteY4" fmla="*/ 0 h 160155"/>
                  <a:gd name="connsiteX5" fmla="*/ 63106 w 69826"/>
                  <a:gd name="connsiteY5" fmla="*/ 6721 h 160155"/>
                  <a:gd name="connsiteX6" fmla="*/ 69826 w 69826"/>
                  <a:gd name="connsiteY6" fmla="*/ 22896 h 160155"/>
                  <a:gd name="connsiteX7" fmla="*/ 69826 w 69826"/>
                  <a:gd name="connsiteY7" fmla="*/ 61511 h 160155"/>
                  <a:gd name="connsiteX8" fmla="*/ 46930 w 69826"/>
                  <a:gd name="connsiteY8" fmla="*/ 61511 h 160155"/>
                  <a:gd name="connsiteX9" fmla="*/ 46930 w 69826"/>
                  <a:gd name="connsiteY9" fmla="*/ 22896 h 160155"/>
                  <a:gd name="connsiteX10" fmla="*/ 22896 w 69826"/>
                  <a:gd name="connsiteY10" fmla="*/ 22896 h 160155"/>
                  <a:gd name="connsiteX11" fmla="*/ 22896 w 69826"/>
                  <a:gd name="connsiteY11" fmla="*/ 137260 h 160155"/>
                  <a:gd name="connsiteX12" fmla="*/ 46930 w 69826"/>
                  <a:gd name="connsiteY12" fmla="*/ 137260 h 160155"/>
                  <a:gd name="connsiteX13" fmla="*/ 46930 w 69826"/>
                  <a:gd name="connsiteY13" fmla="*/ 98645 h 160155"/>
                  <a:gd name="connsiteX14" fmla="*/ 69826 w 69826"/>
                  <a:gd name="connsiteY14" fmla="*/ 98645 h 160155"/>
                  <a:gd name="connsiteX15" fmla="*/ 69826 w 69826"/>
                  <a:gd name="connsiteY15" fmla="*/ 137260 h 160155"/>
                  <a:gd name="connsiteX16" fmla="*/ 63106 w 69826"/>
                  <a:gd name="connsiteY16" fmla="*/ 153435 h 160155"/>
                  <a:gd name="connsiteX17" fmla="*/ 46930 w 69826"/>
                  <a:gd name="connsiteY17" fmla="*/ 160156 h 160155"/>
                  <a:gd name="connsiteX18" fmla="*/ 22896 w 69826"/>
                  <a:gd name="connsiteY18" fmla="*/ 160156 h 160155"/>
                  <a:gd name="connsiteX19" fmla="*/ 6721 w 69826"/>
                  <a:gd name="connsiteY19" fmla="*/ 153321 h 160155"/>
                  <a:gd name="connsiteX20" fmla="*/ 0 w 69826"/>
                  <a:gd name="connsiteY20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826" h="160155" extrusionOk="0">
                    <a:moveTo>
                      <a:pt x="0" y="137260"/>
                    </a:moveTo>
                    <a:lnTo>
                      <a:pt x="0" y="22896"/>
                    </a:lnTo>
                    <a:cubicBezTo>
                      <a:pt x="0" y="16744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6930" y="0"/>
                    </a:lnTo>
                    <a:cubicBezTo>
                      <a:pt x="53195" y="0"/>
                      <a:pt x="58549" y="2278"/>
                      <a:pt x="63106" y="6721"/>
                    </a:cubicBezTo>
                    <a:cubicBezTo>
                      <a:pt x="67662" y="11277"/>
                      <a:pt x="69826" y="16631"/>
                      <a:pt x="69826" y="22896"/>
                    </a:cubicBezTo>
                    <a:lnTo>
                      <a:pt x="69826" y="61511"/>
                    </a:lnTo>
                    <a:lnTo>
                      <a:pt x="46930" y="61511"/>
                    </a:lnTo>
                    <a:lnTo>
                      <a:pt x="46930" y="22896"/>
                    </a:lnTo>
                    <a:lnTo>
                      <a:pt x="22896" y="22896"/>
                    </a:lnTo>
                    <a:lnTo>
                      <a:pt x="22896" y="137260"/>
                    </a:lnTo>
                    <a:lnTo>
                      <a:pt x="46930" y="137260"/>
                    </a:lnTo>
                    <a:lnTo>
                      <a:pt x="46930" y="98645"/>
                    </a:lnTo>
                    <a:lnTo>
                      <a:pt x="69826" y="98645"/>
                    </a:lnTo>
                    <a:lnTo>
                      <a:pt x="69826" y="137260"/>
                    </a:lnTo>
                    <a:cubicBezTo>
                      <a:pt x="69826" y="143525"/>
                      <a:pt x="67548" y="148879"/>
                      <a:pt x="63106" y="153435"/>
                    </a:cubicBezTo>
                    <a:cubicBezTo>
                      <a:pt x="58549" y="157992"/>
                      <a:pt x="53195" y="160156"/>
                      <a:pt x="46930" y="160156"/>
                    </a:cubicBez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321"/>
                    </a:cubicBezTo>
                    <a:cubicBezTo>
                      <a:pt x="2164" y="148765"/>
                      <a:pt x="0" y="143411"/>
                      <a:pt x="0" y="137260"/>
                    </a:cubicBez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Полилиния: фигура 83"/>
              <p:cNvSpPr/>
              <p:nvPr/>
            </p:nvSpPr>
            <p:spPr bwMode="auto">
              <a:xfrm>
                <a:off x="6618702" y="3433008"/>
                <a:ext cx="67433" cy="160155"/>
              </a:xfrm>
              <a:custGeom>
                <a:avLst/>
                <a:gdLst>
                  <a:gd name="connsiteX0" fmla="*/ 0 w 67433"/>
                  <a:gd name="connsiteY0" fmla="*/ 160156 h 160155"/>
                  <a:gd name="connsiteX1" fmla="*/ 0 w 67433"/>
                  <a:gd name="connsiteY1" fmla="*/ 0 h 160155"/>
                  <a:gd name="connsiteX2" fmla="*/ 22896 w 67433"/>
                  <a:gd name="connsiteY2" fmla="*/ 0 h 160155"/>
                  <a:gd name="connsiteX3" fmla="*/ 22896 w 67433"/>
                  <a:gd name="connsiteY3" fmla="*/ 78939 h 160155"/>
                  <a:gd name="connsiteX4" fmla="*/ 44538 w 67433"/>
                  <a:gd name="connsiteY4" fmla="*/ 0 h 160155"/>
                  <a:gd name="connsiteX5" fmla="*/ 67434 w 67433"/>
                  <a:gd name="connsiteY5" fmla="*/ 0 h 160155"/>
                  <a:gd name="connsiteX6" fmla="*/ 44538 w 67433"/>
                  <a:gd name="connsiteY6" fmla="*/ 80078 h 160155"/>
                  <a:gd name="connsiteX7" fmla="*/ 67434 w 67433"/>
                  <a:gd name="connsiteY7" fmla="*/ 160156 h 160155"/>
                  <a:gd name="connsiteX8" fmla="*/ 44538 w 67433"/>
                  <a:gd name="connsiteY8" fmla="*/ 160156 h 160155"/>
                  <a:gd name="connsiteX9" fmla="*/ 22896 w 67433"/>
                  <a:gd name="connsiteY9" fmla="*/ 81559 h 160155"/>
                  <a:gd name="connsiteX10" fmla="*/ 22896 w 67433"/>
                  <a:gd name="connsiteY10" fmla="*/ 160156 h 160155"/>
                  <a:gd name="connsiteX11" fmla="*/ 0 w 67433"/>
                  <a:gd name="connsiteY11" fmla="*/ 160156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33" h="160155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22896" y="0"/>
                    </a:lnTo>
                    <a:lnTo>
                      <a:pt x="22896" y="78939"/>
                    </a:lnTo>
                    <a:lnTo>
                      <a:pt x="44538" y="0"/>
                    </a:lnTo>
                    <a:lnTo>
                      <a:pt x="67434" y="0"/>
                    </a:lnTo>
                    <a:lnTo>
                      <a:pt x="44538" y="80078"/>
                    </a:lnTo>
                    <a:lnTo>
                      <a:pt x="67434" y="160156"/>
                    </a:lnTo>
                    <a:lnTo>
                      <a:pt x="44538" y="160156"/>
                    </a:lnTo>
                    <a:lnTo>
                      <a:pt x="22896" y="81559"/>
                    </a:lnTo>
                    <a:lnTo>
                      <a:pt x="22896" y="160156"/>
                    </a:lnTo>
                    <a:lnTo>
                      <a:pt x="0" y="160156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Полилиния: фигура 84"/>
              <p:cNvSpPr/>
              <p:nvPr/>
            </p:nvSpPr>
            <p:spPr bwMode="auto">
              <a:xfrm>
                <a:off x="6697640" y="3433008"/>
                <a:ext cx="67434" cy="160155"/>
              </a:xfrm>
              <a:custGeom>
                <a:avLst/>
                <a:gdLst>
                  <a:gd name="connsiteX0" fmla="*/ 0 w 67434"/>
                  <a:gd name="connsiteY0" fmla="*/ 137260 h 160155"/>
                  <a:gd name="connsiteX1" fmla="*/ 0 w 67434"/>
                  <a:gd name="connsiteY1" fmla="*/ 22896 h 160155"/>
                  <a:gd name="connsiteX2" fmla="*/ 6721 w 67434"/>
                  <a:gd name="connsiteY2" fmla="*/ 6834 h 160155"/>
                  <a:gd name="connsiteX3" fmla="*/ 22896 w 67434"/>
                  <a:gd name="connsiteY3" fmla="*/ 0 h 160155"/>
                  <a:gd name="connsiteX4" fmla="*/ 44538 w 67434"/>
                  <a:gd name="connsiteY4" fmla="*/ 0 h 160155"/>
                  <a:gd name="connsiteX5" fmla="*/ 60714 w 67434"/>
                  <a:gd name="connsiteY5" fmla="*/ 6834 h 160155"/>
                  <a:gd name="connsiteX6" fmla="*/ 67434 w 67434"/>
                  <a:gd name="connsiteY6" fmla="*/ 22896 h 160155"/>
                  <a:gd name="connsiteX7" fmla="*/ 67434 w 67434"/>
                  <a:gd name="connsiteY7" fmla="*/ 137260 h 160155"/>
                  <a:gd name="connsiteX8" fmla="*/ 60714 w 67434"/>
                  <a:gd name="connsiteY8" fmla="*/ 153435 h 160155"/>
                  <a:gd name="connsiteX9" fmla="*/ 44538 w 67434"/>
                  <a:gd name="connsiteY9" fmla="*/ 160156 h 160155"/>
                  <a:gd name="connsiteX10" fmla="*/ 22896 w 67434"/>
                  <a:gd name="connsiteY10" fmla="*/ 160156 h 160155"/>
                  <a:gd name="connsiteX11" fmla="*/ 6721 w 67434"/>
                  <a:gd name="connsiteY11" fmla="*/ 153435 h 160155"/>
                  <a:gd name="connsiteX12" fmla="*/ 0 w 67434"/>
                  <a:gd name="connsiteY12" fmla="*/ 137260 h 160155"/>
                  <a:gd name="connsiteX13" fmla="*/ 22896 w 67434"/>
                  <a:gd name="connsiteY13" fmla="*/ 137260 h 160155"/>
                  <a:gd name="connsiteX14" fmla="*/ 44538 w 67434"/>
                  <a:gd name="connsiteY14" fmla="*/ 137260 h 160155"/>
                  <a:gd name="connsiteX15" fmla="*/ 44538 w 67434"/>
                  <a:gd name="connsiteY15" fmla="*/ 22896 h 160155"/>
                  <a:gd name="connsiteX16" fmla="*/ 22896 w 67434"/>
                  <a:gd name="connsiteY16" fmla="*/ 22896 h 160155"/>
                  <a:gd name="connsiteX17" fmla="*/ 22896 w 67434"/>
                  <a:gd name="connsiteY17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34" h="160155" extrusionOk="0">
                    <a:moveTo>
                      <a:pt x="0" y="137260"/>
                    </a:moveTo>
                    <a:lnTo>
                      <a:pt x="0" y="22896"/>
                    </a:lnTo>
                    <a:cubicBezTo>
                      <a:pt x="0" y="16744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6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4" y="6834"/>
                    </a:cubicBezTo>
                    <a:cubicBezTo>
                      <a:pt x="65270" y="11391"/>
                      <a:pt x="67434" y="16744"/>
                      <a:pt x="67434" y="22896"/>
                    </a:cubicBez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4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22896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6" y="137260"/>
                    </a:moveTo>
                    <a:lnTo>
                      <a:pt x="44538" y="137260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Полилиния: фигура 85"/>
              <p:cNvSpPr/>
              <p:nvPr/>
            </p:nvSpPr>
            <p:spPr bwMode="auto">
              <a:xfrm>
                <a:off x="6783300" y="3433008"/>
                <a:ext cx="67434" cy="160155"/>
              </a:xfrm>
              <a:custGeom>
                <a:avLst/>
                <a:gdLst>
                  <a:gd name="connsiteX0" fmla="*/ 0 w 67434"/>
                  <a:gd name="connsiteY0" fmla="*/ 160156 h 160155"/>
                  <a:gd name="connsiteX1" fmla="*/ 0 w 67434"/>
                  <a:gd name="connsiteY1" fmla="*/ 22896 h 160155"/>
                  <a:gd name="connsiteX2" fmla="*/ 6721 w 67434"/>
                  <a:gd name="connsiteY2" fmla="*/ 6721 h 160155"/>
                  <a:gd name="connsiteX3" fmla="*/ 22896 w 67434"/>
                  <a:gd name="connsiteY3" fmla="*/ 0 h 160155"/>
                  <a:gd name="connsiteX4" fmla="*/ 67434 w 67434"/>
                  <a:gd name="connsiteY4" fmla="*/ 0 h 160155"/>
                  <a:gd name="connsiteX5" fmla="*/ 67434 w 67434"/>
                  <a:gd name="connsiteY5" fmla="*/ 22896 h 160155"/>
                  <a:gd name="connsiteX6" fmla="*/ 22896 w 67434"/>
                  <a:gd name="connsiteY6" fmla="*/ 22896 h 160155"/>
                  <a:gd name="connsiteX7" fmla="*/ 22896 w 67434"/>
                  <a:gd name="connsiteY7" fmla="*/ 160156 h 160155"/>
                  <a:gd name="connsiteX8" fmla="*/ 0 w 67434"/>
                  <a:gd name="connsiteY8" fmla="*/ 160156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434" h="160155" extrusionOk="0">
                    <a:moveTo>
                      <a:pt x="0" y="160156"/>
                    </a:moveTo>
                    <a:lnTo>
                      <a:pt x="0" y="22896"/>
                    </a:lnTo>
                    <a:cubicBezTo>
                      <a:pt x="0" y="16631"/>
                      <a:pt x="2278" y="11277"/>
                      <a:pt x="6721" y="6721"/>
                    </a:cubicBezTo>
                    <a:cubicBezTo>
                      <a:pt x="11277" y="2278"/>
                      <a:pt x="16631" y="0"/>
                      <a:pt x="22896" y="0"/>
                    </a:cubicBezTo>
                    <a:lnTo>
                      <a:pt x="67434" y="0"/>
                    </a:lnTo>
                    <a:lnTo>
                      <a:pt x="67434" y="22896"/>
                    </a:lnTo>
                    <a:lnTo>
                      <a:pt x="22896" y="22896"/>
                    </a:lnTo>
                    <a:lnTo>
                      <a:pt x="22896" y="160156"/>
                    </a:lnTo>
                    <a:lnTo>
                      <a:pt x="0" y="160156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Полилиния: фигура 86"/>
              <p:cNvSpPr/>
              <p:nvPr/>
            </p:nvSpPr>
            <p:spPr bwMode="auto">
              <a:xfrm>
                <a:off x="6862239" y="3433008"/>
                <a:ext cx="67433" cy="160155"/>
              </a:xfrm>
              <a:custGeom>
                <a:avLst/>
                <a:gdLst>
                  <a:gd name="connsiteX0" fmla="*/ 0 w 67433"/>
                  <a:gd name="connsiteY0" fmla="*/ 137260 h 160155"/>
                  <a:gd name="connsiteX1" fmla="*/ 0 w 67433"/>
                  <a:gd name="connsiteY1" fmla="*/ 22896 h 160155"/>
                  <a:gd name="connsiteX2" fmla="*/ 6721 w 67433"/>
                  <a:gd name="connsiteY2" fmla="*/ 6834 h 160155"/>
                  <a:gd name="connsiteX3" fmla="*/ 22895 w 67433"/>
                  <a:gd name="connsiteY3" fmla="*/ 0 h 160155"/>
                  <a:gd name="connsiteX4" fmla="*/ 44538 w 67433"/>
                  <a:gd name="connsiteY4" fmla="*/ 0 h 160155"/>
                  <a:gd name="connsiteX5" fmla="*/ 60713 w 67433"/>
                  <a:gd name="connsiteY5" fmla="*/ 6834 h 160155"/>
                  <a:gd name="connsiteX6" fmla="*/ 67434 w 67433"/>
                  <a:gd name="connsiteY6" fmla="*/ 22896 h 160155"/>
                  <a:gd name="connsiteX7" fmla="*/ 67434 w 67433"/>
                  <a:gd name="connsiteY7" fmla="*/ 137260 h 160155"/>
                  <a:gd name="connsiteX8" fmla="*/ 60713 w 67433"/>
                  <a:gd name="connsiteY8" fmla="*/ 153435 h 160155"/>
                  <a:gd name="connsiteX9" fmla="*/ 44538 w 67433"/>
                  <a:gd name="connsiteY9" fmla="*/ 160156 h 160155"/>
                  <a:gd name="connsiteX10" fmla="*/ 22895 w 67433"/>
                  <a:gd name="connsiteY10" fmla="*/ 160156 h 160155"/>
                  <a:gd name="connsiteX11" fmla="*/ 6721 w 67433"/>
                  <a:gd name="connsiteY11" fmla="*/ 153435 h 160155"/>
                  <a:gd name="connsiteX12" fmla="*/ 0 w 67433"/>
                  <a:gd name="connsiteY12" fmla="*/ 137260 h 160155"/>
                  <a:gd name="connsiteX13" fmla="*/ 22895 w 67433"/>
                  <a:gd name="connsiteY13" fmla="*/ 137260 h 160155"/>
                  <a:gd name="connsiteX14" fmla="*/ 44538 w 67433"/>
                  <a:gd name="connsiteY14" fmla="*/ 137260 h 160155"/>
                  <a:gd name="connsiteX15" fmla="*/ 44538 w 67433"/>
                  <a:gd name="connsiteY15" fmla="*/ 22896 h 160155"/>
                  <a:gd name="connsiteX16" fmla="*/ 22895 w 67433"/>
                  <a:gd name="connsiteY16" fmla="*/ 22896 h 160155"/>
                  <a:gd name="connsiteX17" fmla="*/ 22895 w 67433"/>
                  <a:gd name="connsiteY17" fmla="*/ 137260 h 1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33" h="160155" extrusionOk="0">
                    <a:moveTo>
                      <a:pt x="0" y="137260"/>
                    </a:moveTo>
                    <a:lnTo>
                      <a:pt x="0" y="22896"/>
                    </a:lnTo>
                    <a:cubicBezTo>
                      <a:pt x="0" y="16744"/>
                      <a:pt x="2278" y="11505"/>
                      <a:pt x="6721" y="6834"/>
                    </a:cubicBezTo>
                    <a:cubicBezTo>
                      <a:pt x="11163" y="2164"/>
                      <a:pt x="16631" y="0"/>
                      <a:pt x="22895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4"/>
                    </a:cubicBezTo>
                    <a:cubicBezTo>
                      <a:pt x="65270" y="11391"/>
                      <a:pt x="67434" y="16744"/>
                      <a:pt x="67434" y="22896"/>
                    </a:cubicBezTo>
                    <a:lnTo>
                      <a:pt x="67434" y="137260"/>
                    </a:lnTo>
                    <a:cubicBezTo>
                      <a:pt x="67434" y="143525"/>
                      <a:pt x="65156" y="148879"/>
                      <a:pt x="60713" y="153435"/>
                    </a:cubicBezTo>
                    <a:cubicBezTo>
                      <a:pt x="56157" y="157992"/>
                      <a:pt x="50803" y="160156"/>
                      <a:pt x="44538" y="160156"/>
                    </a:cubicBezTo>
                    <a:lnTo>
                      <a:pt x="22895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5" y="137260"/>
                    </a:moveTo>
                    <a:lnTo>
                      <a:pt x="44538" y="137260"/>
                    </a:lnTo>
                    <a:lnTo>
                      <a:pt x="44538" y="22896"/>
                    </a:lnTo>
                    <a:lnTo>
                      <a:pt x="22895" y="22896"/>
                    </a:lnTo>
                    <a:lnTo>
                      <a:pt x="22895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Полилиния: фигура 87"/>
              <p:cNvSpPr/>
              <p:nvPr/>
            </p:nvSpPr>
            <p:spPr bwMode="auto">
              <a:xfrm>
                <a:off x="5946525" y="3661737"/>
                <a:ext cx="67434" cy="160156"/>
              </a:xfrm>
              <a:custGeom>
                <a:avLst/>
                <a:gdLst>
                  <a:gd name="connsiteX0" fmla="*/ 0 w 67434"/>
                  <a:gd name="connsiteY0" fmla="*/ 160156 h 160156"/>
                  <a:gd name="connsiteX1" fmla="*/ 0 w 67434"/>
                  <a:gd name="connsiteY1" fmla="*/ 0 h 160156"/>
                  <a:gd name="connsiteX2" fmla="*/ 22896 w 67434"/>
                  <a:gd name="connsiteY2" fmla="*/ 0 h 160156"/>
                  <a:gd name="connsiteX3" fmla="*/ 22896 w 67434"/>
                  <a:gd name="connsiteY3" fmla="*/ 78939 h 160156"/>
                  <a:gd name="connsiteX4" fmla="*/ 44538 w 67434"/>
                  <a:gd name="connsiteY4" fmla="*/ 0 h 160156"/>
                  <a:gd name="connsiteX5" fmla="*/ 67434 w 67434"/>
                  <a:gd name="connsiteY5" fmla="*/ 0 h 160156"/>
                  <a:gd name="connsiteX6" fmla="*/ 44538 w 67434"/>
                  <a:gd name="connsiteY6" fmla="*/ 80078 h 160156"/>
                  <a:gd name="connsiteX7" fmla="*/ 67434 w 67434"/>
                  <a:gd name="connsiteY7" fmla="*/ 160156 h 160156"/>
                  <a:gd name="connsiteX8" fmla="*/ 44538 w 67434"/>
                  <a:gd name="connsiteY8" fmla="*/ 160156 h 160156"/>
                  <a:gd name="connsiteX9" fmla="*/ 22896 w 67434"/>
                  <a:gd name="connsiteY9" fmla="*/ 81559 h 160156"/>
                  <a:gd name="connsiteX10" fmla="*/ 22896 w 67434"/>
                  <a:gd name="connsiteY10" fmla="*/ 160156 h 160156"/>
                  <a:gd name="connsiteX11" fmla="*/ 0 w 67434"/>
                  <a:gd name="connsiteY11" fmla="*/ 160156 h 16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34" h="160156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22896" y="0"/>
                    </a:lnTo>
                    <a:lnTo>
                      <a:pt x="22896" y="78939"/>
                    </a:lnTo>
                    <a:lnTo>
                      <a:pt x="44538" y="0"/>
                    </a:lnTo>
                    <a:lnTo>
                      <a:pt x="67434" y="0"/>
                    </a:lnTo>
                    <a:lnTo>
                      <a:pt x="44538" y="80078"/>
                    </a:lnTo>
                    <a:lnTo>
                      <a:pt x="67434" y="160156"/>
                    </a:lnTo>
                    <a:lnTo>
                      <a:pt x="44538" y="160156"/>
                    </a:lnTo>
                    <a:lnTo>
                      <a:pt x="22896" y="81559"/>
                    </a:lnTo>
                    <a:lnTo>
                      <a:pt x="22896" y="160156"/>
                    </a:lnTo>
                    <a:lnTo>
                      <a:pt x="0" y="160156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Полилиния: фигура 88"/>
              <p:cNvSpPr/>
              <p:nvPr/>
            </p:nvSpPr>
            <p:spPr bwMode="auto">
              <a:xfrm>
                <a:off x="6025351" y="3661737"/>
                <a:ext cx="67434" cy="160156"/>
              </a:xfrm>
              <a:custGeom>
                <a:avLst/>
                <a:gdLst>
                  <a:gd name="connsiteX0" fmla="*/ 0 w 67434"/>
                  <a:gd name="connsiteY0" fmla="*/ 160156 h 160156"/>
                  <a:gd name="connsiteX1" fmla="*/ 0 w 67434"/>
                  <a:gd name="connsiteY1" fmla="*/ 0 h 160156"/>
                  <a:gd name="connsiteX2" fmla="*/ 44538 w 67434"/>
                  <a:gd name="connsiteY2" fmla="*/ 0 h 160156"/>
                  <a:gd name="connsiteX3" fmla="*/ 60713 w 67434"/>
                  <a:gd name="connsiteY3" fmla="*/ 6721 h 160156"/>
                  <a:gd name="connsiteX4" fmla="*/ 67434 w 67434"/>
                  <a:gd name="connsiteY4" fmla="*/ 22896 h 160156"/>
                  <a:gd name="connsiteX5" fmla="*/ 67434 w 67434"/>
                  <a:gd name="connsiteY5" fmla="*/ 80078 h 160156"/>
                  <a:gd name="connsiteX6" fmla="*/ 60713 w 67434"/>
                  <a:gd name="connsiteY6" fmla="*/ 92722 h 160156"/>
                  <a:gd name="connsiteX7" fmla="*/ 44538 w 67434"/>
                  <a:gd name="connsiteY7" fmla="*/ 97962 h 160156"/>
                  <a:gd name="connsiteX8" fmla="*/ 22896 w 67434"/>
                  <a:gd name="connsiteY8" fmla="*/ 97962 h 160156"/>
                  <a:gd name="connsiteX9" fmla="*/ 22896 w 67434"/>
                  <a:gd name="connsiteY9" fmla="*/ 160156 h 160156"/>
                  <a:gd name="connsiteX10" fmla="*/ 0 w 67434"/>
                  <a:gd name="connsiteY10" fmla="*/ 160156 h 160156"/>
                  <a:gd name="connsiteX11" fmla="*/ 22896 w 67434"/>
                  <a:gd name="connsiteY11" fmla="*/ 80078 h 160156"/>
                  <a:gd name="connsiteX12" fmla="*/ 44538 w 67434"/>
                  <a:gd name="connsiteY12" fmla="*/ 80078 h 160156"/>
                  <a:gd name="connsiteX13" fmla="*/ 44538 w 67434"/>
                  <a:gd name="connsiteY13" fmla="*/ 22896 h 160156"/>
                  <a:gd name="connsiteX14" fmla="*/ 22896 w 67434"/>
                  <a:gd name="connsiteY14" fmla="*/ 22896 h 160156"/>
                  <a:gd name="connsiteX15" fmla="*/ 22896 w 67434"/>
                  <a:gd name="connsiteY15" fmla="*/ 80078 h 16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34" h="160156" extrusionOk="0">
                    <a:moveTo>
                      <a:pt x="0" y="160156"/>
                    </a:moveTo>
                    <a:lnTo>
                      <a:pt x="0" y="0"/>
                    </a:ln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721"/>
                    </a:cubicBezTo>
                    <a:cubicBezTo>
                      <a:pt x="65270" y="11277"/>
                      <a:pt x="67434" y="16631"/>
                      <a:pt x="67434" y="22896"/>
                    </a:cubicBezTo>
                    <a:lnTo>
                      <a:pt x="67434" y="80078"/>
                    </a:lnTo>
                    <a:cubicBezTo>
                      <a:pt x="67434" y="84976"/>
                      <a:pt x="65156" y="89191"/>
                      <a:pt x="60713" y="92722"/>
                    </a:cubicBezTo>
                    <a:cubicBezTo>
                      <a:pt x="56157" y="96253"/>
                      <a:pt x="50803" y="97962"/>
                      <a:pt x="44538" y="97962"/>
                    </a:cubicBezTo>
                    <a:lnTo>
                      <a:pt x="22896" y="97962"/>
                    </a:lnTo>
                    <a:lnTo>
                      <a:pt x="22896" y="160156"/>
                    </a:lnTo>
                    <a:lnTo>
                      <a:pt x="0" y="160156"/>
                    </a:lnTo>
                    <a:close/>
                    <a:moveTo>
                      <a:pt x="22896" y="80078"/>
                    </a:moveTo>
                    <a:lnTo>
                      <a:pt x="44538" y="80078"/>
                    </a:lnTo>
                    <a:lnTo>
                      <a:pt x="44538" y="22896"/>
                    </a:lnTo>
                    <a:lnTo>
                      <a:pt x="22896" y="22896"/>
                    </a:lnTo>
                    <a:lnTo>
                      <a:pt x="22896" y="80078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Полилиния: фигура 89"/>
              <p:cNvSpPr/>
              <p:nvPr/>
            </p:nvSpPr>
            <p:spPr bwMode="auto">
              <a:xfrm>
                <a:off x="6108732" y="3661737"/>
                <a:ext cx="67433" cy="160156"/>
              </a:xfrm>
              <a:custGeom>
                <a:avLst/>
                <a:gdLst>
                  <a:gd name="connsiteX0" fmla="*/ 0 w 67433"/>
                  <a:gd name="connsiteY0" fmla="*/ 137260 h 160156"/>
                  <a:gd name="connsiteX1" fmla="*/ 0 w 67433"/>
                  <a:gd name="connsiteY1" fmla="*/ 88166 h 160156"/>
                  <a:gd name="connsiteX2" fmla="*/ 6721 w 67433"/>
                  <a:gd name="connsiteY2" fmla="*/ 75522 h 160156"/>
                  <a:gd name="connsiteX3" fmla="*/ 22895 w 67433"/>
                  <a:gd name="connsiteY3" fmla="*/ 70282 h 160156"/>
                  <a:gd name="connsiteX4" fmla="*/ 44538 w 67433"/>
                  <a:gd name="connsiteY4" fmla="*/ 70282 h 160156"/>
                  <a:gd name="connsiteX5" fmla="*/ 44538 w 67433"/>
                  <a:gd name="connsiteY5" fmla="*/ 22896 h 160156"/>
                  <a:gd name="connsiteX6" fmla="*/ 22895 w 67433"/>
                  <a:gd name="connsiteY6" fmla="*/ 22896 h 160156"/>
                  <a:gd name="connsiteX7" fmla="*/ 22895 w 67433"/>
                  <a:gd name="connsiteY7" fmla="*/ 45791 h 160156"/>
                  <a:gd name="connsiteX8" fmla="*/ 0 w 67433"/>
                  <a:gd name="connsiteY8" fmla="*/ 45791 h 160156"/>
                  <a:gd name="connsiteX9" fmla="*/ 0 w 67433"/>
                  <a:gd name="connsiteY9" fmla="*/ 22896 h 160156"/>
                  <a:gd name="connsiteX10" fmla="*/ 6721 w 67433"/>
                  <a:gd name="connsiteY10" fmla="*/ 6835 h 160156"/>
                  <a:gd name="connsiteX11" fmla="*/ 22895 w 67433"/>
                  <a:gd name="connsiteY11" fmla="*/ 0 h 160156"/>
                  <a:gd name="connsiteX12" fmla="*/ 44538 w 67433"/>
                  <a:gd name="connsiteY12" fmla="*/ 0 h 160156"/>
                  <a:gd name="connsiteX13" fmla="*/ 60713 w 67433"/>
                  <a:gd name="connsiteY13" fmla="*/ 6835 h 160156"/>
                  <a:gd name="connsiteX14" fmla="*/ 67434 w 67433"/>
                  <a:gd name="connsiteY14" fmla="*/ 22896 h 160156"/>
                  <a:gd name="connsiteX15" fmla="*/ 67434 w 67433"/>
                  <a:gd name="connsiteY15" fmla="*/ 160156 h 160156"/>
                  <a:gd name="connsiteX16" fmla="*/ 22895 w 67433"/>
                  <a:gd name="connsiteY16" fmla="*/ 160156 h 160156"/>
                  <a:gd name="connsiteX17" fmla="*/ 6721 w 67433"/>
                  <a:gd name="connsiteY17" fmla="*/ 153435 h 160156"/>
                  <a:gd name="connsiteX18" fmla="*/ 0 w 67433"/>
                  <a:gd name="connsiteY18" fmla="*/ 137260 h 160156"/>
                  <a:gd name="connsiteX19" fmla="*/ 22895 w 67433"/>
                  <a:gd name="connsiteY19" fmla="*/ 137260 h 160156"/>
                  <a:gd name="connsiteX20" fmla="*/ 44538 w 67433"/>
                  <a:gd name="connsiteY20" fmla="*/ 137260 h 160156"/>
                  <a:gd name="connsiteX21" fmla="*/ 44538 w 67433"/>
                  <a:gd name="connsiteY21" fmla="*/ 88166 h 160156"/>
                  <a:gd name="connsiteX22" fmla="*/ 22895 w 67433"/>
                  <a:gd name="connsiteY22" fmla="*/ 88166 h 160156"/>
                  <a:gd name="connsiteX23" fmla="*/ 22895 w 67433"/>
                  <a:gd name="connsiteY23" fmla="*/ 137260 h 16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33" h="160156" extrusionOk="0">
                    <a:moveTo>
                      <a:pt x="0" y="137260"/>
                    </a:moveTo>
                    <a:lnTo>
                      <a:pt x="0" y="88166"/>
                    </a:lnTo>
                    <a:cubicBezTo>
                      <a:pt x="0" y="83268"/>
                      <a:pt x="2278" y="79053"/>
                      <a:pt x="6721" y="75522"/>
                    </a:cubicBezTo>
                    <a:cubicBezTo>
                      <a:pt x="11277" y="71990"/>
                      <a:pt x="16631" y="70282"/>
                      <a:pt x="22895" y="70282"/>
                    </a:cubicBezTo>
                    <a:lnTo>
                      <a:pt x="44538" y="70282"/>
                    </a:lnTo>
                    <a:lnTo>
                      <a:pt x="44538" y="22896"/>
                    </a:lnTo>
                    <a:lnTo>
                      <a:pt x="22895" y="22896"/>
                    </a:lnTo>
                    <a:lnTo>
                      <a:pt x="22895" y="45791"/>
                    </a:lnTo>
                    <a:lnTo>
                      <a:pt x="0" y="45791"/>
                    </a:lnTo>
                    <a:lnTo>
                      <a:pt x="0" y="22896"/>
                    </a:lnTo>
                    <a:cubicBezTo>
                      <a:pt x="0" y="16745"/>
                      <a:pt x="2278" y="11505"/>
                      <a:pt x="6721" y="6835"/>
                    </a:cubicBezTo>
                    <a:cubicBezTo>
                      <a:pt x="11163" y="2164"/>
                      <a:pt x="16631" y="0"/>
                      <a:pt x="22895" y="0"/>
                    </a:cubicBezTo>
                    <a:lnTo>
                      <a:pt x="44538" y="0"/>
                    </a:lnTo>
                    <a:cubicBezTo>
                      <a:pt x="50803" y="0"/>
                      <a:pt x="56157" y="2278"/>
                      <a:pt x="60713" y="6835"/>
                    </a:cubicBezTo>
                    <a:cubicBezTo>
                      <a:pt x="65270" y="11391"/>
                      <a:pt x="67434" y="16745"/>
                      <a:pt x="67434" y="22896"/>
                    </a:cubicBezTo>
                    <a:lnTo>
                      <a:pt x="67434" y="160156"/>
                    </a:lnTo>
                    <a:lnTo>
                      <a:pt x="22895" y="160156"/>
                    </a:lnTo>
                    <a:cubicBezTo>
                      <a:pt x="16631" y="160156"/>
                      <a:pt x="11277" y="157878"/>
                      <a:pt x="6721" y="153435"/>
                    </a:cubicBezTo>
                    <a:cubicBezTo>
                      <a:pt x="2164" y="148993"/>
                      <a:pt x="0" y="143525"/>
                      <a:pt x="0" y="137260"/>
                    </a:cubicBezTo>
                    <a:close/>
                    <a:moveTo>
                      <a:pt x="22895" y="137260"/>
                    </a:moveTo>
                    <a:lnTo>
                      <a:pt x="44538" y="137260"/>
                    </a:lnTo>
                    <a:lnTo>
                      <a:pt x="44538" y="88166"/>
                    </a:lnTo>
                    <a:lnTo>
                      <a:pt x="22895" y="88166"/>
                    </a:lnTo>
                    <a:lnTo>
                      <a:pt x="22895" y="137260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Полилиния: фигура 90"/>
              <p:cNvSpPr/>
              <p:nvPr/>
            </p:nvSpPr>
            <p:spPr bwMode="auto">
              <a:xfrm>
                <a:off x="6194505" y="3661623"/>
                <a:ext cx="67433" cy="160269"/>
              </a:xfrm>
              <a:custGeom>
                <a:avLst/>
                <a:gdLst>
                  <a:gd name="connsiteX0" fmla="*/ 0 w 67433"/>
                  <a:gd name="connsiteY0" fmla="*/ 160270 h 160269"/>
                  <a:gd name="connsiteX1" fmla="*/ 0 w 67433"/>
                  <a:gd name="connsiteY1" fmla="*/ 100354 h 160269"/>
                  <a:gd name="connsiteX2" fmla="*/ 3873 w 67433"/>
                  <a:gd name="connsiteY2" fmla="*/ 87824 h 160269"/>
                  <a:gd name="connsiteX3" fmla="*/ 14011 w 67433"/>
                  <a:gd name="connsiteY3" fmla="*/ 79281 h 160269"/>
                  <a:gd name="connsiteX4" fmla="*/ 3873 w 67433"/>
                  <a:gd name="connsiteY4" fmla="*/ 70851 h 160269"/>
                  <a:gd name="connsiteX5" fmla="*/ 0 w 67433"/>
                  <a:gd name="connsiteY5" fmla="*/ 58207 h 160269"/>
                  <a:gd name="connsiteX6" fmla="*/ 0 w 67433"/>
                  <a:gd name="connsiteY6" fmla="*/ 22896 h 160269"/>
                  <a:gd name="connsiteX7" fmla="*/ 6721 w 67433"/>
                  <a:gd name="connsiteY7" fmla="*/ 6721 h 160269"/>
                  <a:gd name="connsiteX8" fmla="*/ 22895 w 67433"/>
                  <a:gd name="connsiteY8" fmla="*/ 0 h 160269"/>
                  <a:gd name="connsiteX9" fmla="*/ 67434 w 67433"/>
                  <a:gd name="connsiteY9" fmla="*/ 0 h 160269"/>
                  <a:gd name="connsiteX10" fmla="*/ 67434 w 67433"/>
                  <a:gd name="connsiteY10" fmla="*/ 160156 h 160269"/>
                  <a:gd name="connsiteX11" fmla="*/ 44538 w 67433"/>
                  <a:gd name="connsiteY11" fmla="*/ 160156 h 160269"/>
                  <a:gd name="connsiteX12" fmla="*/ 44538 w 67433"/>
                  <a:gd name="connsiteY12" fmla="*/ 88166 h 160269"/>
                  <a:gd name="connsiteX13" fmla="*/ 22895 w 67433"/>
                  <a:gd name="connsiteY13" fmla="*/ 88166 h 160269"/>
                  <a:gd name="connsiteX14" fmla="*/ 22895 w 67433"/>
                  <a:gd name="connsiteY14" fmla="*/ 160156 h 160269"/>
                  <a:gd name="connsiteX15" fmla="*/ 0 w 67433"/>
                  <a:gd name="connsiteY15" fmla="*/ 160156 h 160269"/>
                  <a:gd name="connsiteX16" fmla="*/ 22895 w 67433"/>
                  <a:gd name="connsiteY16" fmla="*/ 70396 h 160269"/>
                  <a:gd name="connsiteX17" fmla="*/ 44538 w 67433"/>
                  <a:gd name="connsiteY17" fmla="*/ 70396 h 160269"/>
                  <a:gd name="connsiteX18" fmla="*/ 44538 w 67433"/>
                  <a:gd name="connsiteY18" fmla="*/ 23010 h 160269"/>
                  <a:gd name="connsiteX19" fmla="*/ 22895 w 67433"/>
                  <a:gd name="connsiteY19" fmla="*/ 23010 h 160269"/>
                  <a:gd name="connsiteX20" fmla="*/ 22895 w 67433"/>
                  <a:gd name="connsiteY20" fmla="*/ 70396 h 16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433" h="160269" extrusionOk="0">
                    <a:moveTo>
                      <a:pt x="0" y="160270"/>
                    </a:moveTo>
                    <a:lnTo>
                      <a:pt x="0" y="100354"/>
                    </a:lnTo>
                    <a:cubicBezTo>
                      <a:pt x="0" y="95797"/>
                      <a:pt x="1253" y="91697"/>
                      <a:pt x="3873" y="87824"/>
                    </a:cubicBezTo>
                    <a:cubicBezTo>
                      <a:pt x="6493" y="83951"/>
                      <a:pt x="9796" y="81217"/>
                      <a:pt x="14011" y="79281"/>
                    </a:cubicBezTo>
                    <a:cubicBezTo>
                      <a:pt x="9796" y="77572"/>
                      <a:pt x="6493" y="74838"/>
                      <a:pt x="3873" y="70851"/>
                    </a:cubicBezTo>
                    <a:cubicBezTo>
                      <a:pt x="1253" y="66978"/>
                      <a:pt x="0" y="62764"/>
                      <a:pt x="0" y="58207"/>
                    </a:cubicBezTo>
                    <a:lnTo>
                      <a:pt x="0" y="22896"/>
                    </a:lnTo>
                    <a:cubicBezTo>
                      <a:pt x="0" y="16631"/>
                      <a:pt x="2278" y="11277"/>
                      <a:pt x="6721" y="6721"/>
                    </a:cubicBezTo>
                    <a:cubicBezTo>
                      <a:pt x="11277" y="2278"/>
                      <a:pt x="16631" y="0"/>
                      <a:pt x="22895" y="0"/>
                    </a:cubicBezTo>
                    <a:lnTo>
                      <a:pt x="67434" y="0"/>
                    </a:lnTo>
                    <a:lnTo>
                      <a:pt x="67434" y="160156"/>
                    </a:lnTo>
                    <a:lnTo>
                      <a:pt x="44538" y="160156"/>
                    </a:lnTo>
                    <a:lnTo>
                      <a:pt x="44538" y="88166"/>
                    </a:lnTo>
                    <a:lnTo>
                      <a:pt x="22895" y="88166"/>
                    </a:lnTo>
                    <a:lnTo>
                      <a:pt x="22895" y="160156"/>
                    </a:lnTo>
                    <a:lnTo>
                      <a:pt x="0" y="160156"/>
                    </a:lnTo>
                    <a:close/>
                    <a:moveTo>
                      <a:pt x="22895" y="70396"/>
                    </a:moveTo>
                    <a:lnTo>
                      <a:pt x="44538" y="70396"/>
                    </a:lnTo>
                    <a:lnTo>
                      <a:pt x="44538" y="23010"/>
                    </a:lnTo>
                    <a:lnTo>
                      <a:pt x="22895" y="23010"/>
                    </a:lnTo>
                    <a:lnTo>
                      <a:pt x="22895" y="70396"/>
                    </a:lnTo>
                    <a:close/>
                  </a:path>
                </a:pathLst>
              </a:custGeom>
              <a:solidFill>
                <a:srgbClr val="0B2423"/>
              </a:solidFill>
              <a:ln w="11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Рисунок 5"/>
            <p:cNvSpPr/>
            <p:nvPr/>
          </p:nvSpPr>
          <p:spPr bwMode="auto">
            <a:xfrm>
              <a:off x="5371286" y="4231281"/>
              <a:ext cx="1594" cy="11390"/>
            </a:xfrm>
            <a:custGeom>
              <a:avLst/>
              <a:gdLst>
                <a:gd name="connsiteX0" fmla="*/ 1595 w 1594"/>
                <a:gd name="connsiteY0" fmla="*/ 0 h 11390"/>
                <a:gd name="connsiteX1" fmla="*/ 0 w 1594"/>
                <a:gd name="connsiteY1" fmla="*/ 0 h 11390"/>
                <a:gd name="connsiteX2" fmla="*/ 1595 w 1594"/>
                <a:gd name="connsiteY2" fmla="*/ 0 h 1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" h="11390" extrusionOk="0">
                  <a:moveTo>
                    <a:pt x="1595" y="0"/>
                  </a:moveTo>
                  <a:cubicBezTo>
                    <a:pt x="1595" y="0"/>
                    <a:pt x="684" y="0"/>
                    <a:pt x="0" y="0"/>
                  </a:cubicBezTo>
                  <a:cubicBezTo>
                    <a:pt x="570" y="0"/>
                    <a:pt x="1025" y="0"/>
                    <a:pt x="1595" y="0"/>
                  </a:cubicBezTo>
                  <a:close/>
                </a:path>
              </a:pathLst>
            </a:custGeom>
            <a:solidFill>
              <a:srgbClr val="FFFFFF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Рисунок 5"/>
            <p:cNvSpPr/>
            <p:nvPr/>
          </p:nvSpPr>
          <p:spPr bwMode="auto">
            <a:xfrm>
              <a:off x="4816828" y="4080352"/>
              <a:ext cx="903131" cy="348561"/>
            </a:xfrm>
            <a:custGeom>
              <a:avLst/>
              <a:gdLst>
                <a:gd name="connsiteX0" fmla="*/ 903132 w 903131"/>
                <a:gd name="connsiteY0" fmla="*/ 73699 h 348561"/>
                <a:gd name="connsiteX1" fmla="*/ 902904 w 903131"/>
                <a:gd name="connsiteY1" fmla="*/ 76319 h 348561"/>
                <a:gd name="connsiteX2" fmla="*/ 902904 w 903131"/>
                <a:gd name="connsiteY2" fmla="*/ 76319 h 348561"/>
                <a:gd name="connsiteX3" fmla="*/ 888096 w 903131"/>
                <a:gd name="connsiteY3" fmla="*/ 97848 h 348561"/>
                <a:gd name="connsiteX4" fmla="*/ 720878 w 903131"/>
                <a:gd name="connsiteY4" fmla="*/ 339904 h 348561"/>
                <a:gd name="connsiteX5" fmla="*/ 714955 w 903131"/>
                <a:gd name="connsiteY5" fmla="*/ 348561 h 348561"/>
                <a:gd name="connsiteX6" fmla="*/ 6669 w 903131"/>
                <a:gd name="connsiteY6" fmla="*/ 348561 h 348561"/>
                <a:gd name="connsiteX7" fmla="*/ 1202 w 903131"/>
                <a:gd name="connsiteY7" fmla="*/ 338082 h 348561"/>
                <a:gd name="connsiteX8" fmla="*/ 234601 w 903131"/>
                <a:gd name="connsiteY8" fmla="*/ 0 h 348561"/>
                <a:gd name="connsiteX9" fmla="*/ 240069 w 903131"/>
                <a:gd name="connsiteY9" fmla="*/ 1367 h 348561"/>
                <a:gd name="connsiteX10" fmla="*/ 242575 w 903131"/>
                <a:gd name="connsiteY10" fmla="*/ 6835 h 348561"/>
                <a:gd name="connsiteX11" fmla="*/ 537371 w 903131"/>
                <a:gd name="connsiteY11" fmla="*/ 155144 h 348561"/>
                <a:gd name="connsiteX12" fmla="*/ 556052 w 903131"/>
                <a:gd name="connsiteY12" fmla="*/ 159586 h 348561"/>
                <a:gd name="connsiteX13" fmla="*/ 556963 w 903131"/>
                <a:gd name="connsiteY13" fmla="*/ 159586 h 348561"/>
                <a:gd name="connsiteX14" fmla="*/ 567784 w 903131"/>
                <a:gd name="connsiteY14" fmla="*/ 158219 h 348561"/>
                <a:gd name="connsiteX15" fmla="*/ 903132 w 903131"/>
                <a:gd name="connsiteY15" fmla="*/ 73699 h 34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3131" h="348561" extrusionOk="0">
                  <a:moveTo>
                    <a:pt x="903132" y="73699"/>
                  </a:moveTo>
                  <a:cubicBezTo>
                    <a:pt x="903132" y="74610"/>
                    <a:pt x="902904" y="75408"/>
                    <a:pt x="902904" y="76319"/>
                  </a:cubicBezTo>
                  <a:lnTo>
                    <a:pt x="902904" y="76319"/>
                  </a:lnTo>
                  <a:cubicBezTo>
                    <a:pt x="902904" y="76319"/>
                    <a:pt x="888096" y="97848"/>
                    <a:pt x="888096" y="97848"/>
                  </a:cubicBezTo>
                  <a:lnTo>
                    <a:pt x="720878" y="339904"/>
                  </a:lnTo>
                  <a:lnTo>
                    <a:pt x="714955" y="348561"/>
                  </a:lnTo>
                  <a:lnTo>
                    <a:pt x="6669" y="348561"/>
                  </a:lnTo>
                  <a:cubicBezTo>
                    <a:pt x="1316" y="348561"/>
                    <a:pt x="-1874" y="342524"/>
                    <a:pt x="1202" y="338082"/>
                  </a:cubicBezTo>
                  <a:lnTo>
                    <a:pt x="234601" y="0"/>
                  </a:lnTo>
                  <a:lnTo>
                    <a:pt x="240069" y="1367"/>
                  </a:lnTo>
                  <a:cubicBezTo>
                    <a:pt x="240752" y="6493"/>
                    <a:pt x="241663" y="6265"/>
                    <a:pt x="242575" y="6835"/>
                  </a:cubicBezTo>
                  <a:cubicBezTo>
                    <a:pt x="340878" y="56271"/>
                    <a:pt x="439067" y="105707"/>
                    <a:pt x="537371" y="155144"/>
                  </a:cubicBezTo>
                  <a:cubicBezTo>
                    <a:pt x="543180" y="157992"/>
                    <a:pt x="549559" y="159472"/>
                    <a:pt x="556052" y="159586"/>
                  </a:cubicBezTo>
                  <a:cubicBezTo>
                    <a:pt x="556621" y="159586"/>
                    <a:pt x="556963" y="159586"/>
                    <a:pt x="556963" y="159586"/>
                  </a:cubicBezTo>
                  <a:cubicBezTo>
                    <a:pt x="560608" y="159586"/>
                    <a:pt x="564139" y="159131"/>
                    <a:pt x="567784" y="158219"/>
                  </a:cubicBezTo>
                  <a:lnTo>
                    <a:pt x="903132" y="73699"/>
                  </a:lnTo>
                  <a:close/>
                </a:path>
              </a:pathLst>
            </a:custGeom>
            <a:solidFill>
              <a:srgbClr val="02746E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Рисунок 5"/>
            <p:cNvSpPr/>
            <p:nvPr/>
          </p:nvSpPr>
          <p:spPr bwMode="auto">
            <a:xfrm>
              <a:off x="5057125" y="3832942"/>
              <a:ext cx="875405" cy="378094"/>
            </a:xfrm>
            <a:custGeom>
              <a:avLst/>
              <a:gdLst>
                <a:gd name="connsiteX0" fmla="*/ 870036 w 875405"/>
                <a:gd name="connsiteY0" fmla="*/ 0 h 378094"/>
                <a:gd name="connsiteX1" fmla="*/ 874478 w 875405"/>
                <a:gd name="connsiteY1" fmla="*/ 8429 h 378094"/>
                <a:gd name="connsiteX2" fmla="*/ 782668 w 875405"/>
                <a:gd name="connsiteY2" fmla="*/ 141361 h 378094"/>
                <a:gd name="connsiteX3" fmla="*/ 780389 w 875405"/>
                <a:gd name="connsiteY3" fmla="*/ 144664 h 378094"/>
                <a:gd name="connsiteX4" fmla="*/ 752140 w 875405"/>
                <a:gd name="connsiteY4" fmla="*/ 185558 h 378094"/>
                <a:gd name="connsiteX5" fmla="*/ 750887 w 875405"/>
                <a:gd name="connsiteY5" fmla="*/ 187380 h 378094"/>
                <a:gd name="connsiteX6" fmla="*/ 556331 w 875405"/>
                <a:gd name="connsiteY6" fmla="*/ 169610 h 378094"/>
                <a:gd name="connsiteX7" fmla="*/ 396517 w 875405"/>
                <a:gd name="connsiteY7" fmla="*/ 165282 h 378094"/>
                <a:gd name="connsiteX8" fmla="*/ 371343 w 875405"/>
                <a:gd name="connsiteY8" fmla="*/ 158447 h 378094"/>
                <a:gd name="connsiteX9" fmla="*/ 318033 w 875405"/>
                <a:gd name="connsiteY9" fmla="*/ 152980 h 378094"/>
                <a:gd name="connsiteX10" fmla="*/ 307668 w 875405"/>
                <a:gd name="connsiteY10" fmla="*/ 164143 h 378094"/>
                <a:gd name="connsiteX11" fmla="*/ 310060 w 875405"/>
                <a:gd name="connsiteY11" fmla="*/ 170863 h 378094"/>
                <a:gd name="connsiteX12" fmla="*/ 315983 w 875405"/>
                <a:gd name="connsiteY12" fmla="*/ 177128 h 378094"/>
                <a:gd name="connsiteX13" fmla="*/ 374760 w 875405"/>
                <a:gd name="connsiteY13" fmla="*/ 179293 h 378094"/>
                <a:gd name="connsiteX14" fmla="*/ 389454 w 875405"/>
                <a:gd name="connsiteY14" fmla="*/ 178154 h 378094"/>
                <a:gd name="connsiteX15" fmla="*/ 488783 w 875405"/>
                <a:gd name="connsiteY15" fmla="*/ 195923 h 378094"/>
                <a:gd name="connsiteX16" fmla="*/ 611576 w 875405"/>
                <a:gd name="connsiteY16" fmla="*/ 209706 h 378094"/>
                <a:gd name="connsiteX17" fmla="*/ 727877 w 875405"/>
                <a:gd name="connsiteY17" fmla="*/ 220414 h 378094"/>
                <a:gd name="connsiteX18" fmla="*/ 727877 w 875405"/>
                <a:gd name="connsiteY18" fmla="*/ 220414 h 378094"/>
                <a:gd name="connsiteX19" fmla="*/ 688807 w 875405"/>
                <a:gd name="connsiteY19" fmla="*/ 277026 h 378094"/>
                <a:gd name="connsiteX20" fmla="*/ 681744 w 875405"/>
                <a:gd name="connsiteY20" fmla="*/ 287278 h 378094"/>
                <a:gd name="connsiteX21" fmla="*/ 673999 w 875405"/>
                <a:gd name="connsiteY21" fmla="*/ 289215 h 378094"/>
                <a:gd name="connsiteX22" fmla="*/ 328513 w 875405"/>
                <a:gd name="connsiteY22" fmla="*/ 376925 h 378094"/>
                <a:gd name="connsiteX23" fmla="*/ 301631 w 875405"/>
                <a:gd name="connsiteY23" fmla="*/ 374191 h 378094"/>
                <a:gd name="connsiteX24" fmla="*/ 0 w 875405"/>
                <a:gd name="connsiteY24" fmla="*/ 230552 h 378094"/>
                <a:gd name="connsiteX25" fmla="*/ 158219 w 875405"/>
                <a:gd name="connsiteY25" fmla="*/ 1595 h 378094"/>
                <a:gd name="connsiteX26" fmla="*/ 158903 w 875405"/>
                <a:gd name="connsiteY26" fmla="*/ 570 h 378094"/>
                <a:gd name="connsiteX27" fmla="*/ 158903 w 875405"/>
                <a:gd name="connsiteY27" fmla="*/ 342 h 378094"/>
                <a:gd name="connsiteX28" fmla="*/ 159358 w 875405"/>
                <a:gd name="connsiteY28" fmla="*/ 0 h 378094"/>
                <a:gd name="connsiteX29" fmla="*/ 870150 w 875405"/>
                <a:gd name="connsiteY29" fmla="*/ 0 h 37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5405" h="378094" extrusionOk="0">
                  <a:moveTo>
                    <a:pt x="870036" y="0"/>
                  </a:moveTo>
                  <a:cubicBezTo>
                    <a:pt x="874364" y="0"/>
                    <a:pt x="876870" y="4898"/>
                    <a:pt x="874478" y="8429"/>
                  </a:cubicBezTo>
                  <a:lnTo>
                    <a:pt x="782668" y="141361"/>
                  </a:lnTo>
                  <a:lnTo>
                    <a:pt x="780389" y="144664"/>
                  </a:lnTo>
                  <a:lnTo>
                    <a:pt x="752140" y="185558"/>
                  </a:lnTo>
                  <a:lnTo>
                    <a:pt x="750887" y="187380"/>
                  </a:lnTo>
                  <a:cubicBezTo>
                    <a:pt x="686187" y="180887"/>
                    <a:pt x="621259" y="174736"/>
                    <a:pt x="556331" y="169610"/>
                  </a:cubicBezTo>
                  <a:cubicBezTo>
                    <a:pt x="503477" y="165396"/>
                    <a:pt x="449712" y="166535"/>
                    <a:pt x="396517" y="165282"/>
                  </a:cubicBezTo>
                  <a:cubicBezTo>
                    <a:pt x="387518" y="165054"/>
                    <a:pt x="379430" y="164598"/>
                    <a:pt x="371343" y="158447"/>
                  </a:cubicBezTo>
                  <a:cubicBezTo>
                    <a:pt x="355282" y="147056"/>
                    <a:pt x="336601" y="145690"/>
                    <a:pt x="318033" y="152980"/>
                  </a:cubicBezTo>
                  <a:cubicBezTo>
                    <a:pt x="313477" y="154574"/>
                    <a:pt x="308123" y="160042"/>
                    <a:pt x="307668" y="164143"/>
                  </a:cubicBezTo>
                  <a:cubicBezTo>
                    <a:pt x="307554" y="166079"/>
                    <a:pt x="308465" y="168471"/>
                    <a:pt x="310060" y="170863"/>
                  </a:cubicBezTo>
                  <a:cubicBezTo>
                    <a:pt x="311654" y="173483"/>
                    <a:pt x="314047" y="175875"/>
                    <a:pt x="315983" y="177128"/>
                  </a:cubicBezTo>
                  <a:cubicBezTo>
                    <a:pt x="334778" y="187722"/>
                    <a:pt x="354370" y="189772"/>
                    <a:pt x="374760" y="179293"/>
                  </a:cubicBezTo>
                  <a:cubicBezTo>
                    <a:pt x="378861" y="177242"/>
                    <a:pt x="384556" y="177356"/>
                    <a:pt x="389454" y="178154"/>
                  </a:cubicBezTo>
                  <a:cubicBezTo>
                    <a:pt x="422716" y="183849"/>
                    <a:pt x="455521" y="191253"/>
                    <a:pt x="488783" y="195923"/>
                  </a:cubicBezTo>
                  <a:cubicBezTo>
                    <a:pt x="529448" y="201733"/>
                    <a:pt x="570569" y="205720"/>
                    <a:pt x="611576" y="209706"/>
                  </a:cubicBezTo>
                  <a:cubicBezTo>
                    <a:pt x="650419" y="213465"/>
                    <a:pt x="689149" y="217224"/>
                    <a:pt x="727877" y="220414"/>
                  </a:cubicBezTo>
                  <a:lnTo>
                    <a:pt x="727877" y="220414"/>
                  </a:lnTo>
                  <a:cubicBezTo>
                    <a:pt x="727877" y="220414"/>
                    <a:pt x="688807" y="277026"/>
                    <a:pt x="688807" y="277026"/>
                  </a:cubicBezTo>
                  <a:lnTo>
                    <a:pt x="681744" y="287278"/>
                  </a:lnTo>
                  <a:lnTo>
                    <a:pt x="673999" y="289215"/>
                  </a:lnTo>
                  <a:lnTo>
                    <a:pt x="328513" y="376925"/>
                  </a:lnTo>
                  <a:cubicBezTo>
                    <a:pt x="319514" y="379089"/>
                    <a:pt x="309946" y="378291"/>
                    <a:pt x="301631" y="374191"/>
                  </a:cubicBezTo>
                  <a:lnTo>
                    <a:pt x="0" y="230552"/>
                  </a:lnTo>
                  <a:lnTo>
                    <a:pt x="158219" y="1595"/>
                  </a:lnTo>
                  <a:lnTo>
                    <a:pt x="158903" y="570"/>
                  </a:lnTo>
                  <a:lnTo>
                    <a:pt x="158903" y="342"/>
                  </a:lnTo>
                  <a:cubicBezTo>
                    <a:pt x="158903" y="342"/>
                    <a:pt x="159358" y="0"/>
                    <a:pt x="159358" y="0"/>
                  </a:cubicBezTo>
                  <a:lnTo>
                    <a:pt x="870150" y="0"/>
                  </a:lnTo>
                  <a:close/>
                </a:path>
              </a:pathLst>
            </a:custGeom>
            <a:solidFill>
              <a:srgbClr val="02746E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Рисунок 5"/>
            <p:cNvSpPr/>
            <p:nvPr/>
          </p:nvSpPr>
          <p:spPr bwMode="auto">
            <a:xfrm>
              <a:off x="5040748" y="4082516"/>
              <a:ext cx="679212" cy="386781"/>
            </a:xfrm>
            <a:custGeom>
              <a:avLst/>
              <a:gdLst>
                <a:gd name="connsiteX0" fmla="*/ 679213 w 679212"/>
                <a:gd name="connsiteY0" fmla="*/ 70168 h 386781"/>
                <a:gd name="connsiteX1" fmla="*/ 678985 w 679212"/>
                <a:gd name="connsiteY1" fmla="*/ 72788 h 386781"/>
                <a:gd name="connsiteX2" fmla="*/ 678985 w 679212"/>
                <a:gd name="connsiteY2" fmla="*/ 72788 h 386781"/>
                <a:gd name="connsiteX3" fmla="*/ 661557 w 679212"/>
                <a:gd name="connsiteY3" fmla="*/ 263585 h 386781"/>
                <a:gd name="connsiteX4" fmla="*/ 644357 w 679212"/>
                <a:gd name="connsiteY4" fmla="*/ 291265 h 386781"/>
                <a:gd name="connsiteX5" fmla="*/ 585238 w 679212"/>
                <a:gd name="connsiteY5" fmla="*/ 319401 h 386781"/>
                <a:gd name="connsiteX6" fmla="*/ 355028 w 679212"/>
                <a:gd name="connsiteY6" fmla="*/ 384784 h 386781"/>
                <a:gd name="connsiteX7" fmla="*/ 247498 w 679212"/>
                <a:gd name="connsiteY7" fmla="*/ 366787 h 386781"/>
                <a:gd name="connsiteX8" fmla="*/ 198973 w 679212"/>
                <a:gd name="connsiteY8" fmla="*/ 345030 h 386781"/>
                <a:gd name="connsiteX9" fmla="*/ 48044 w 679212"/>
                <a:gd name="connsiteY9" fmla="*/ 260851 h 386781"/>
                <a:gd name="connsiteX10" fmla="*/ 10340 w 679212"/>
                <a:gd name="connsiteY10" fmla="*/ 231235 h 386781"/>
                <a:gd name="connsiteX11" fmla="*/ 88 w 679212"/>
                <a:gd name="connsiteY11" fmla="*/ 202302 h 386781"/>
                <a:gd name="connsiteX12" fmla="*/ 5214 w 679212"/>
                <a:gd name="connsiteY12" fmla="*/ 80989 h 386781"/>
                <a:gd name="connsiteX13" fmla="*/ 9315 w 679212"/>
                <a:gd name="connsiteY13" fmla="*/ 0 h 386781"/>
                <a:gd name="connsiteX14" fmla="*/ 18655 w 679212"/>
                <a:gd name="connsiteY14" fmla="*/ 3303 h 386781"/>
                <a:gd name="connsiteX15" fmla="*/ 313451 w 679212"/>
                <a:gd name="connsiteY15" fmla="*/ 151613 h 386781"/>
                <a:gd name="connsiteX16" fmla="*/ 330538 w 679212"/>
                <a:gd name="connsiteY16" fmla="*/ 155941 h 386781"/>
                <a:gd name="connsiteX17" fmla="*/ 332132 w 679212"/>
                <a:gd name="connsiteY17" fmla="*/ 155941 h 386781"/>
                <a:gd name="connsiteX18" fmla="*/ 333044 w 679212"/>
                <a:gd name="connsiteY18" fmla="*/ 155941 h 386781"/>
                <a:gd name="connsiteX19" fmla="*/ 343865 w 679212"/>
                <a:gd name="connsiteY19" fmla="*/ 154574 h 386781"/>
                <a:gd name="connsiteX20" fmla="*/ 679213 w 679212"/>
                <a:gd name="connsiteY20" fmla="*/ 70054 h 38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212" h="386781" extrusionOk="0">
                  <a:moveTo>
                    <a:pt x="679213" y="70168"/>
                  </a:moveTo>
                  <a:cubicBezTo>
                    <a:pt x="679213" y="71079"/>
                    <a:pt x="678985" y="71876"/>
                    <a:pt x="678985" y="72788"/>
                  </a:cubicBezTo>
                  <a:lnTo>
                    <a:pt x="678985" y="72788"/>
                  </a:lnTo>
                  <a:cubicBezTo>
                    <a:pt x="673176" y="136463"/>
                    <a:pt x="667025" y="200024"/>
                    <a:pt x="661557" y="263585"/>
                  </a:cubicBezTo>
                  <a:cubicBezTo>
                    <a:pt x="660418" y="276571"/>
                    <a:pt x="655064" y="285683"/>
                    <a:pt x="644357" y="291265"/>
                  </a:cubicBezTo>
                  <a:cubicBezTo>
                    <a:pt x="624992" y="301289"/>
                    <a:pt x="605628" y="311769"/>
                    <a:pt x="585238" y="319401"/>
                  </a:cubicBezTo>
                  <a:cubicBezTo>
                    <a:pt x="510400" y="347650"/>
                    <a:pt x="434195" y="371457"/>
                    <a:pt x="355028" y="384784"/>
                  </a:cubicBezTo>
                  <a:cubicBezTo>
                    <a:pt x="316641" y="391163"/>
                    <a:pt x="281785" y="381481"/>
                    <a:pt x="247498" y="366787"/>
                  </a:cubicBezTo>
                  <a:cubicBezTo>
                    <a:pt x="231209" y="359838"/>
                    <a:pt x="214920" y="352548"/>
                    <a:pt x="198973" y="345030"/>
                  </a:cubicBezTo>
                  <a:cubicBezTo>
                    <a:pt x="146803" y="320426"/>
                    <a:pt x="96455" y="292404"/>
                    <a:pt x="48044" y="260851"/>
                  </a:cubicBezTo>
                  <a:cubicBezTo>
                    <a:pt x="34716" y="252080"/>
                    <a:pt x="22642" y="241487"/>
                    <a:pt x="10340" y="231235"/>
                  </a:cubicBezTo>
                  <a:cubicBezTo>
                    <a:pt x="1569" y="223831"/>
                    <a:pt x="-481" y="214377"/>
                    <a:pt x="88" y="202302"/>
                  </a:cubicBezTo>
                  <a:cubicBezTo>
                    <a:pt x="2025" y="160953"/>
                    <a:pt x="3164" y="121427"/>
                    <a:pt x="5214" y="80989"/>
                  </a:cubicBezTo>
                  <a:cubicBezTo>
                    <a:pt x="7150" y="44197"/>
                    <a:pt x="6809" y="32692"/>
                    <a:pt x="9315" y="0"/>
                  </a:cubicBezTo>
                  <a:cubicBezTo>
                    <a:pt x="9543" y="114"/>
                    <a:pt x="18428" y="3189"/>
                    <a:pt x="18655" y="3303"/>
                  </a:cubicBezTo>
                  <a:cubicBezTo>
                    <a:pt x="180748" y="85546"/>
                    <a:pt x="302175" y="146487"/>
                    <a:pt x="313451" y="151613"/>
                  </a:cubicBezTo>
                  <a:cubicBezTo>
                    <a:pt x="320286" y="154688"/>
                    <a:pt x="327007" y="155600"/>
                    <a:pt x="330538" y="155941"/>
                  </a:cubicBezTo>
                  <a:cubicBezTo>
                    <a:pt x="331107" y="155941"/>
                    <a:pt x="331563" y="155941"/>
                    <a:pt x="332132" y="155941"/>
                  </a:cubicBezTo>
                  <a:cubicBezTo>
                    <a:pt x="332702" y="155941"/>
                    <a:pt x="333044" y="155941"/>
                    <a:pt x="333044" y="155941"/>
                  </a:cubicBezTo>
                  <a:cubicBezTo>
                    <a:pt x="336689" y="155941"/>
                    <a:pt x="340220" y="155486"/>
                    <a:pt x="343865" y="154574"/>
                  </a:cubicBezTo>
                  <a:lnTo>
                    <a:pt x="679213" y="70054"/>
                  </a:lnTo>
                  <a:close/>
                </a:path>
              </a:pathLst>
            </a:custGeom>
            <a:solidFill>
              <a:srgbClr val="05A099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Рисунок 5"/>
            <p:cNvSpPr/>
            <p:nvPr/>
          </p:nvSpPr>
          <p:spPr bwMode="auto">
            <a:xfrm>
              <a:off x="5057353" y="3832714"/>
              <a:ext cx="909683" cy="635688"/>
            </a:xfrm>
            <a:custGeom>
              <a:avLst/>
              <a:gdLst>
                <a:gd name="connsiteX0" fmla="*/ 902728 w 909683"/>
                <a:gd name="connsiteY0" fmla="*/ 372140 h 635688"/>
                <a:gd name="connsiteX1" fmla="*/ 909676 w 909683"/>
                <a:gd name="connsiteY1" fmla="*/ 350156 h 635688"/>
                <a:gd name="connsiteX2" fmla="*/ 897146 w 909683"/>
                <a:gd name="connsiteY2" fmla="*/ 319970 h 635688"/>
                <a:gd name="connsiteX3" fmla="*/ 889400 w 909683"/>
                <a:gd name="connsiteY3" fmla="*/ 314161 h 635688"/>
                <a:gd name="connsiteX4" fmla="*/ 874250 w 909683"/>
                <a:gd name="connsiteY4" fmla="*/ 320084 h 635688"/>
                <a:gd name="connsiteX5" fmla="*/ 872314 w 909683"/>
                <a:gd name="connsiteY5" fmla="*/ 319856 h 635688"/>
                <a:gd name="connsiteX6" fmla="*/ 884730 w 909683"/>
                <a:gd name="connsiteY6" fmla="*/ 314047 h 635688"/>
                <a:gd name="connsiteX7" fmla="*/ 891451 w 909683"/>
                <a:gd name="connsiteY7" fmla="*/ 298897 h 635688"/>
                <a:gd name="connsiteX8" fmla="*/ 891223 w 909683"/>
                <a:gd name="connsiteY8" fmla="*/ 296391 h 635688"/>
                <a:gd name="connsiteX9" fmla="*/ 891451 w 909683"/>
                <a:gd name="connsiteY9" fmla="*/ 295821 h 635688"/>
                <a:gd name="connsiteX10" fmla="*/ 892590 w 909683"/>
                <a:gd name="connsiteY10" fmla="*/ 234197 h 635688"/>
                <a:gd name="connsiteX11" fmla="*/ 869808 w 909683"/>
                <a:gd name="connsiteY11" fmla="*/ 233741 h 635688"/>
                <a:gd name="connsiteX12" fmla="*/ 869580 w 909683"/>
                <a:gd name="connsiteY12" fmla="*/ 233741 h 635688"/>
                <a:gd name="connsiteX13" fmla="*/ 743369 w 909683"/>
                <a:gd name="connsiteY13" fmla="*/ 222008 h 635688"/>
                <a:gd name="connsiteX14" fmla="*/ 740066 w 909683"/>
                <a:gd name="connsiteY14" fmla="*/ 221667 h 635688"/>
                <a:gd name="connsiteX15" fmla="*/ 727650 w 909683"/>
                <a:gd name="connsiteY15" fmla="*/ 220641 h 635688"/>
                <a:gd name="connsiteX16" fmla="*/ 722410 w 909683"/>
                <a:gd name="connsiteY16" fmla="*/ 220186 h 635688"/>
                <a:gd name="connsiteX17" fmla="*/ 611349 w 909683"/>
                <a:gd name="connsiteY17" fmla="*/ 209934 h 635688"/>
                <a:gd name="connsiteX18" fmla="*/ 488555 w 909683"/>
                <a:gd name="connsiteY18" fmla="*/ 196151 h 635688"/>
                <a:gd name="connsiteX19" fmla="*/ 389227 w 909683"/>
                <a:gd name="connsiteY19" fmla="*/ 178381 h 635688"/>
                <a:gd name="connsiteX20" fmla="*/ 374646 w 909683"/>
                <a:gd name="connsiteY20" fmla="*/ 179406 h 635688"/>
                <a:gd name="connsiteX21" fmla="*/ 315869 w 909683"/>
                <a:gd name="connsiteY21" fmla="*/ 177242 h 635688"/>
                <a:gd name="connsiteX22" fmla="*/ 309946 w 909683"/>
                <a:gd name="connsiteY22" fmla="*/ 170977 h 635688"/>
                <a:gd name="connsiteX23" fmla="*/ 307554 w 909683"/>
                <a:gd name="connsiteY23" fmla="*/ 164143 h 635688"/>
                <a:gd name="connsiteX24" fmla="*/ 317920 w 909683"/>
                <a:gd name="connsiteY24" fmla="*/ 152980 h 635688"/>
                <a:gd name="connsiteX25" fmla="*/ 371229 w 909683"/>
                <a:gd name="connsiteY25" fmla="*/ 158447 h 635688"/>
                <a:gd name="connsiteX26" fmla="*/ 396403 w 909683"/>
                <a:gd name="connsiteY26" fmla="*/ 165282 h 635688"/>
                <a:gd name="connsiteX27" fmla="*/ 556217 w 909683"/>
                <a:gd name="connsiteY27" fmla="*/ 169724 h 635688"/>
                <a:gd name="connsiteX28" fmla="*/ 750773 w 909683"/>
                <a:gd name="connsiteY28" fmla="*/ 187380 h 635688"/>
                <a:gd name="connsiteX29" fmla="*/ 763759 w 909683"/>
                <a:gd name="connsiteY29" fmla="*/ 188747 h 635688"/>
                <a:gd name="connsiteX30" fmla="*/ 766379 w 909683"/>
                <a:gd name="connsiteY30" fmla="*/ 188975 h 635688"/>
                <a:gd name="connsiteX31" fmla="*/ 842698 w 909683"/>
                <a:gd name="connsiteY31" fmla="*/ 196265 h 635688"/>
                <a:gd name="connsiteX32" fmla="*/ 896349 w 909683"/>
                <a:gd name="connsiteY32" fmla="*/ 201277 h 635688"/>
                <a:gd name="connsiteX33" fmla="*/ 897032 w 909683"/>
                <a:gd name="connsiteY33" fmla="*/ 198885 h 635688"/>
                <a:gd name="connsiteX34" fmla="*/ 868099 w 909683"/>
                <a:gd name="connsiteY34" fmla="*/ 182938 h 635688"/>
                <a:gd name="connsiteX35" fmla="*/ 867530 w 909683"/>
                <a:gd name="connsiteY35" fmla="*/ 182596 h 635688"/>
                <a:gd name="connsiteX36" fmla="*/ 857506 w 909683"/>
                <a:gd name="connsiteY36" fmla="*/ 177356 h 635688"/>
                <a:gd name="connsiteX37" fmla="*/ 837800 w 909683"/>
                <a:gd name="connsiteY37" fmla="*/ 168016 h 635688"/>
                <a:gd name="connsiteX38" fmla="*/ 829143 w 909683"/>
                <a:gd name="connsiteY38" fmla="*/ 163687 h 635688"/>
                <a:gd name="connsiteX39" fmla="*/ 828345 w 909683"/>
                <a:gd name="connsiteY39" fmla="*/ 163573 h 635688"/>
                <a:gd name="connsiteX40" fmla="*/ 795084 w 909683"/>
                <a:gd name="connsiteY40" fmla="*/ 147398 h 635688"/>
                <a:gd name="connsiteX41" fmla="*/ 793489 w 909683"/>
                <a:gd name="connsiteY41" fmla="*/ 146601 h 635688"/>
                <a:gd name="connsiteX42" fmla="*/ 782668 w 909683"/>
                <a:gd name="connsiteY42" fmla="*/ 141361 h 635688"/>
                <a:gd name="connsiteX43" fmla="*/ 779364 w 909683"/>
                <a:gd name="connsiteY43" fmla="*/ 139766 h 635688"/>
                <a:gd name="connsiteX44" fmla="*/ 489466 w 909683"/>
                <a:gd name="connsiteY44" fmla="*/ 0 h 635688"/>
                <a:gd name="connsiteX45" fmla="*/ 159359 w 909683"/>
                <a:gd name="connsiteY45" fmla="*/ 0 h 635688"/>
                <a:gd name="connsiteX46" fmla="*/ 159017 w 909683"/>
                <a:gd name="connsiteY46" fmla="*/ 342 h 635688"/>
                <a:gd name="connsiteX47" fmla="*/ 159017 w 909683"/>
                <a:gd name="connsiteY47" fmla="*/ 683 h 635688"/>
                <a:gd name="connsiteX48" fmla="*/ 158106 w 909683"/>
                <a:gd name="connsiteY48" fmla="*/ 1709 h 635688"/>
                <a:gd name="connsiteX49" fmla="*/ 0 w 909683"/>
                <a:gd name="connsiteY49" fmla="*/ 230665 h 635688"/>
                <a:gd name="connsiteX50" fmla="*/ 301631 w 909683"/>
                <a:gd name="connsiteY50" fmla="*/ 374305 h 635688"/>
                <a:gd name="connsiteX51" fmla="*/ 328627 w 909683"/>
                <a:gd name="connsiteY51" fmla="*/ 377038 h 635688"/>
                <a:gd name="connsiteX52" fmla="*/ 674113 w 909683"/>
                <a:gd name="connsiteY52" fmla="*/ 289328 h 635688"/>
                <a:gd name="connsiteX53" fmla="*/ 681858 w 909683"/>
                <a:gd name="connsiteY53" fmla="*/ 287392 h 635688"/>
                <a:gd name="connsiteX54" fmla="*/ 697008 w 909683"/>
                <a:gd name="connsiteY54" fmla="*/ 283519 h 635688"/>
                <a:gd name="connsiteX55" fmla="*/ 702020 w 909683"/>
                <a:gd name="connsiteY55" fmla="*/ 282266 h 635688"/>
                <a:gd name="connsiteX56" fmla="*/ 837913 w 909683"/>
                <a:gd name="connsiteY56" fmla="*/ 247752 h 635688"/>
                <a:gd name="connsiteX57" fmla="*/ 849646 w 909683"/>
                <a:gd name="connsiteY57" fmla="*/ 244676 h 635688"/>
                <a:gd name="connsiteX58" fmla="*/ 848735 w 909683"/>
                <a:gd name="connsiteY58" fmla="*/ 293885 h 635688"/>
                <a:gd name="connsiteX59" fmla="*/ 848963 w 909683"/>
                <a:gd name="connsiteY59" fmla="*/ 295024 h 635688"/>
                <a:gd name="connsiteX60" fmla="*/ 848963 w 909683"/>
                <a:gd name="connsiteY60" fmla="*/ 295024 h 635688"/>
                <a:gd name="connsiteX61" fmla="*/ 848621 w 909683"/>
                <a:gd name="connsiteY61" fmla="*/ 298099 h 635688"/>
                <a:gd name="connsiteX62" fmla="*/ 852266 w 909683"/>
                <a:gd name="connsiteY62" fmla="*/ 310288 h 635688"/>
                <a:gd name="connsiteX63" fmla="*/ 853291 w 909683"/>
                <a:gd name="connsiteY63" fmla="*/ 311655 h 635688"/>
                <a:gd name="connsiteX64" fmla="*/ 836774 w 909683"/>
                <a:gd name="connsiteY64" fmla="*/ 324526 h 635688"/>
                <a:gd name="connsiteX65" fmla="*/ 828459 w 909683"/>
                <a:gd name="connsiteY65" fmla="*/ 348447 h 635688"/>
                <a:gd name="connsiteX66" fmla="*/ 828459 w 909683"/>
                <a:gd name="connsiteY66" fmla="*/ 348903 h 635688"/>
                <a:gd name="connsiteX67" fmla="*/ 853633 w 909683"/>
                <a:gd name="connsiteY67" fmla="*/ 386834 h 635688"/>
                <a:gd name="connsiteX68" fmla="*/ 850785 w 909683"/>
                <a:gd name="connsiteY68" fmla="*/ 395719 h 635688"/>
                <a:gd name="connsiteX69" fmla="*/ 819005 w 909683"/>
                <a:gd name="connsiteY69" fmla="*/ 514185 h 635688"/>
                <a:gd name="connsiteX70" fmla="*/ 842698 w 909683"/>
                <a:gd name="connsiteY70" fmla="*/ 629232 h 635688"/>
                <a:gd name="connsiteX71" fmla="*/ 859670 w 909683"/>
                <a:gd name="connsiteY71" fmla="*/ 631511 h 635688"/>
                <a:gd name="connsiteX72" fmla="*/ 901589 w 909683"/>
                <a:gd name="connsiteY72" fmla="*/ 535144 h 635688"/>
                <a:gd name="connsiteX73" fmla="*/ 894299 w 909683"/>
                <a:gd name="connsiteY73" fmla="*/ 481948 h 635688"/>
                <a:gd name="connsiteX74" fmla="*/ 883021 w 909683"/>
                <a:gd name="connsiteY74" fmla="*/ 387404 h 635688"/>
                <a:gd name="connsiteX75" fmla="*/ 903069 w 909683"/>
                <a:gd name="connsiteY75" fmla="*/ 371685 h 635688"/>
                <a:gd name="connsiteX76" fmla="*/ 853291 w 909683"/>
                <a:gd name="connsiteY76" fmla="*/ 295366 h 635688"/>
                <a:gd name="connsiteX77" fmla="*/ 853063 w 909683"/>
                <a:gd name="connsiteY77" fmla="*/ 295366 h 635688"/>
                <a:gd name="connsiteX78" fmla="*/ 853063 w 909683"/>
                <a:gd name="connsiteY78" fmla="*/ 294113 h 635688"/>
                <a:gd name="connsiteX79" fmla="*/ 853291 w 909683"/>
                <a:gd name="connsiteY79" fmla="*/ 295252 h 635688"/>
                <a:gd name="connsiteX80" fmla="*/ 853291 w 909683"/>
                <a:gd name="connsiteY80" fmla="*/ 295252 h 63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09683" h="635688" extrusionOk="0">
                  <a:moveTo>
                    <a:pt x="902728" y="372140"/>
                  </a:moveTo>
                  <a:cubicBezTo>
                    <a:pt x="907056" y="365875"/>
                    <a:pt x="909562" y="358357"/>
                    <a:pt x="909676" y="350156"/>
                  </a:cubicBezTo>
                  <a:cubicBezTo>
                    <a:pt x="909904" y="338309"/>
                    <a:pt x="905006" y="327602"/>
                    <a:pt x="897146" y="319970"/>
                  </a:cubicBezTo>
                  <a:cubicBezTo>
                    <a:pt x="894754" y="317692"/>
                    <a:pt x="892248" y="315755"/>
                    <a:pt x="889400" y="314161"/>
                  </a:cubicBezTo>
                  <a:cubicBezTo>
                    <a:pt x="885527" y="317920"/>
                    <a:pt x="880060" y="320198"/>
                    <a:pt x="874250" y="320084"/>
                  </a:cubicBezTo>
                  <a:cubicBezTo>
                    <a:pt x="873567" y="320084"/>
                    <a:pt x="872884" y="320084"/>
                    <a:pt x="872314" y="319856"/>
                  </a:cubicBezTo>
                  <a:cubicBezTo>
                    <a:pt x="877098" y="319400"/>
                    <a:pt x="881427" y="317122"/>
                    <a:pt x="884730" y="314047"/>
                  </a:cubicBezTo>
                  <a:cubicBezTo>
                    <a:pt x="888717" y="310174"/>
                    <a:pt x="891337" y="304820"/>
                    <a:pt x="891451" y="298897"/>
                  </a:cubicBezTo>
                  <a:cubicBezTo>
                    <a:pt x="891451" y="298099"/>
                    <a:pt x="891451" y="297302"/>
                    <a:pt x="891223" y="296391"/>
                  </a:cubicBezTo>
                  <a:cubicBezTo>
                    <a:pt x="891337" y="296163"/>
                    <a:pt x="891451" y="296049"/>
                    <a:pt x="891451" y="295821"/>
                  </a:cubicBezTo>
                  <a:lnTo>
                    <a:pt x="892590" y="234197"/>
                  </a:lnTo>
                  <a:lnTo>
                    <a:pt x="869808" y="233741"/>
                  </a:lnTo>
                  <a:lnTo>
                    <a:pt x="869580" y="233741"/>
                  </a:lnTo>
                  <a:cubicBezTo>
                    <a:pt x="827662" y="229982"/>
                    <a:pt x="785401" y="226223"/>
                    <a:pt x="743369" y="222008"/>
                  </a:cubicBezTo>
                  <a:cubicBezTo>
                    <a:pt x="742230" y="221894"/>
                    <a:pt x="741205" y="221781"/>
                    <a:pt x="740066" y="221667"/>
                  </a:cubicBezTo>
                  <a:cubicBezTo>
                    <a:pt x="735965" y="221325"/>
                    <a:pt x="731751" y="220983"/>
                    <a:pt x="727650" y="220641"/>
                  </a:cubicBezTo>
                  <a:cubicBezTo>
                    <a:pt x="725941" y="220528"/>
                    <a:pt x="724119" y="220300"/>
                    <a:pt x="722410" y="220186"/>
                  </a:cubicBezTo>
                  <a:cubicBezTo>
                    <a:pt x="685390" y="217110"/>
                    <a:pt x="648369" y="213465"/>
                    <a:pt x="611349" y="209934"/>
                  </a:cubicBezTo>
                  <a:cubicBezTo>
                    <a:pt x="570342" y="205947"/>
                    <a:pt x="529221" y="201960"/>
                    <a:pt x="488555" y="196151"/>
                  </a:cubicBezTo>
                  <a:cubicBezTo>
                    <a:pt x="455294" y="191481"/>
                    <a:pt x="422374" y="184077"/>
                    <a:pt x="389227" y="178381"/>
                  </a:cubicBezTo>
                  <a:cubicBezTo>
                    <a:pt x="384442" y="177470"/>
                    <a:pt x="378633" y="177356"/>
                    <a:pt x="374646" y="179406"/>
                  </a:cubicBezTo>
                  <a:cubicBezTo>
                    <a:pt x="354257" y="190000"/>
                    <a:pt x="334664" y="187836"/>
                    <a:pt x="315869" y="177242"/>
                  </a:cubicBezTo>
                  <a:cubicBezTo>
                    <a:pt x="313819" y="176103"/>
                    <a:pt x="311541" y="173711"/>
                    <a:pt x="309946" y="170977"/>
                  </a:cubicBezTo>
                  <a:cubicBezTo>
                    <a:pt x="308351" y="168585"/>
                    <a:pt x="307440" y="166193"/>
                    <a:pt x="307554" y="164143"/>
                  </a:cubicBezTo>
                  <a:cubicBezTo>
                    <a:pt x="308010" y="160156"/>
                    <a:pt x="313363" y="154574"/>
                    <a:pt x="317920" y="152980"/>
                  </a:cubicBezTo>
                  <a:cubicBezTo>
                    <a:pt x="336487" y="145689"/>
                    <a:pt x="355168" y="147056"/>
                    <a:pt x="371229" y="158447"/>
                  </a:cubicBezTo>
                  <a:cubicBezTo>
                    <a:pt x="379317" y="164598"/>
                    <a:pt x="387404" y="165168"/>
                    <a:pt x="396403" y="165282"/>
                  </a:cubicBezTo>
                  <a:cubicBezTo>
                    <a:pt x="449484" y="166649"/>
                    <a:pt x="503363" y="165510"/>
                    <a:pt x="556217" y="169724"/>
                  </a:cubicBezTo>
                  <a:cubicBezTo>
                    <a:pt x="621031" y="174736"/>
                    <a:pt x="686073" y="181001"/>
                    <a:pt x="750773" y="187380"/>
                  </a:cubicBezTo>
                  <a:cubicBezTo>
                    <a:pt x="755102" y="187836"/>
                    <a:pt x="759430" y="188291"/>
                    <a:pt x="763759" y="188747"/>
                  </a:cubicBezTo>
                  <a:cubicBezTo>
                    <a:pt x="764670" y="188747"/>
                    <a:pt x="765467" y="188975"/>
                    <a:pt x="766379" y="188975"/>
                  </a:cubicBezTo>
                  <a:cubicBezTo>
                    <a:pt x="791894" y="191367"/>
                    <a:pt x="817296" y="193987"/>
                    <a:pt x="842698" y="196265"/>
                  </a:cubicBezTo>
                  <a:lnTo>
                    <a:pt x="896349" y="201277"/>
                  </a:lnTo>
                  <a:cubicBezTo>
                    <a:pt x="896349" y="200366"/>
                    <a:pt x="896577" y="199796"/>
                    <a:pt x="897032" y="198885"/>
                  </a:cubicBezTo>
                  <a:cubicBezTo>
                    <a:pt x="887464" y="193645"/>
                    <a:pt x="877896" y="187836"/>
                    <a:pt x="868099" y="182938"/>
                  </a:cubicBezTo>
                  <a:lnTo>
                    <a:pt x="867530" y="182596"/>
                  </a:lnTo>
                  <a:cubicBezTo>
                    <a:pt x="864113" y="180773"/>
                    <a:pt x="860923" y="179065"/>
                    <a:pt x="857506" y="177356"/>
                  </a:cubicBezTo>
                  <a:cubicBezTo>
                    <a:pt x="850899" y="174281"/>
                    <a:pt x="844406" y="171091"/>
                    <a:pt x="837800" y="168016"/>
                  </a:cubicBezTo>
                  <a:lnTo>
                    <a:pt x="829143" y="163687"/>
                  </a:lnTo>
                  <a:cubicBezTo>
                    <a:pt x="829143" y="163687"/>
                    <a:pt x="828459" y="163573"/>
                    <a:pt x="828345" y="163573"/>
                  </a:cubicBezTo>
                  <a:cubicBezTo>
                    <a:pt x="817296" y="157992"/>
                    <a:pt x="806133" y="152638"/>
                    <a:pt x="795084" y="147398"/>
                  </a:cubicBezTo>
                  <a:cubicBezTo>
                    <a:pt x="794514" y="147056"/>
                    <a:pt x="793945" y="146829"/>
                    <a:pt x="793489" y="146601"/>
                  </a:cubicBezTo>
                  <a:cubicBezTo>
                    <a:pt x="789958" y="144778"/>
                    <a:pt x="786313" y="143070"/>
                    <a:pt x="782668" y="141361"/>
                  </a:cubicBezTo>
                  <a:lnTo>
                    <a:pt x="779364" y="139766"/>
                  </a:lnTo>
                  <a:cubicBezTo>
                    <a:pt x="682770" y="93064"/>
                    <a:pt x="586289" y="46475"/>
                    <a:pt x="489466" y="0"/>
                  </a:cubicBezTo>
                  <a:lnTo>
                    <a:pt x="159359" y="0"/>
                  </a:lnTo>
                  <a:lnTo>
                    <a:pt x="159017" y="342"/>
                  </a:lnTo>
                  <a:lnTo>
                    <a:pt x="159017" y="683"/>
                  </a:lnTo>
                  <a:cubicBezTo>
                    <a:pt x="159017" y="683"/>
                    <a:pt x="158561" y="1253"/>
                    <a:pt x="158106" y="1709"/>
                  </a:cubicBezTo>
                  <a:lnTo>
                    <a:pt x="0" y="230665"/>
                  </a:lnTo>
                  <a:lnTo>
                    <a:pt x="301631" y="374305"/>
                  </a:lnTo>
                  <a:cubicBezTo>
                    <a:pt x="310060" y="378405"/>
                    <a:pt x="319628" y="379317"/>
                    <a:pt x="328627" y="377038"/>
                  </a:cubicBezTo>
                  <a:lnTo>
                    <a:pt x="674113" y="289328"/>
                  </a:lnTo>
                  <a:lnTo>
                    <a:pt x="681858" y="287392"/>
                  </a:lnTo>
                  <a:lnTo>
                    <a:pt x="697008" y="283519"/>
                  </a:lnTo>
                  <a:lnTo>
                    <a:pt x="702020" y="282266"/>
                  </a:lnTo>
                  <a:lnTo>
                    <a:pt x="837913" y="247752"/>
                  </a:lnTo>
                  <a:lnTo>
                    <a:pt x="849646" y="244676"/>
                  </a:lnTo>
                  <a:lnTo>
                    <a:pt x="848735" y="293885"/>
                  </a:lnTo>
                  <a:cubicBezTo>
                    <a:pt x="848735" y="293885"/>
                    <a:pt x="848963" y="294682"/>
                    <a:pt x="848963" y="295024"/>
                  </a:cubicBezTo>
                  <a:lnTo>
                    <a:pt x="848963" y="295024"/>
                  </a:lnTo>
                  <a:cubicBezTo>
                    <a:pt x="848735" y="296049"/>
                    <a:pt x="848735" y="297074"/>
                    <a:pt x="848621" y="298099"/>
                  </a:cubicBezTo>
                  <a:cubicBezTo>
                    <a:pt x="848621" y="302656"/>
                    <a:pt x="849874" y="306871"/>
                    <a:pt x="852266" y="310288"/>
                  </a:cubicBezTo>
                  <a:cubicBezTo>
                    <a:pt x="852608" y="310743"/>
                    <a:pt x="852950" y="311313"/>
                    <a:pt x="853291" y="311655"/>
                  </a:cubicBezTo>
                  <a:cubicBezTo>
                    <a:pt x="846685" y="314388"/>
                    <a:pt x="840989" y="318831"/>
                    <a:pt x="836774" y="324526"/>
                  </a:cubicBezTo>
                  <a:cubicBezTo>
                    <a:pt x="831649" y="331247"/>
                    <a:pt x="828687" y="339448"/>
                    <a:pt x="828459" y="348447"/>
                  </a:cubicBezTo>
                  <a:lnTo>
                    <a:pt x="828459" y="348903"/>
                  </a:lnTo>
                  <a:cubicBezTo>
                    <a:pt x="828459" y="365989"/>
                    <a:pt x="838711" y="380683"/>
                    <a:pt x="853633" y="386834"/>
                  </a:cubicBezTo>
                  <a:cubicBezTo>
                    <a:pt x="853177" y="389796"/>
                    <a:pt x="851697" y="392758"/>
                    <a:pt x="850785" y="395719"/>
                  </a:cubicBezTo>
                  <a:cubicBezTo>
                    <a:pt x="840419" y="435246"/>
                    <a:pt x="831990" y="475342"/>
                    <a:pt x="819005" y="514185"/>
                  </a:cubicBezTo>
                  <a:cubicBezTo>
                    <a:pt x="804880" y="556103"/>
                    <a:pt x="817524" y="593123"/>
                    <a:pt x="842698" y="629232"/>
                  </a:cubicBezTo>
                  <a:cubicBezTo>
                    <a:pt x="848165" y="636978"/>
                    <a:pt x="853405" y="637776"/>
                    <a:pt x="859670" y="631511"/>
                  </a:cubicBezTo>
                  <a:cubicBezTo>
                    <a:pt x="887350" y="603831"/>
                    <a:pt x="903753" y="572278"/>
                    <a:pt x="901589" y="535144"/>
                  </a:cubicBezTo>
                  <a:cubicBezTo>
                    <a:pt x="900563" y="517374"/>
                    <a:pt x="896463" y="499718"/>
                    <a:pt x="894299" y="481948"/>
                  </a:cubicBezTo>
                  <a:cubicBezTo>
                    <a:pt x="890425" y="450510"/>
                    <a:pt x="886780" y="419071"/>
                    <a:pt x="883021" y="387404"/>
                  </a:cubicBezTo>
                  <a:cubicBezTo>
                    <a:pt x="891337" y="384442"/>
                    <a:pt x="898285" y="378861"/>
                    <a:pt x="903069" y="371685"/>
                  </a:cubicBezTo>
                  <a:close/>
                  <a:moveTo>
                    <a:pt x="853291" y="295366"/>
                  </a:moveTo>
                  <a:lnTo>
                    <a:pt x="853063" y="295366"/>
                  </a:lnTo>
                  <a:lnTo>
                    <a:pt x="853063" y="294113"/>
                  </a:lnTo>
                  <a:cubicBezTo>
                    <a:pt x="853063" y="294113"/>
                    <a:pt x="853291" y="294910"/>
                    <a:pt x="853291" y="295252"/>
                  </a:cubicBezTo>
                  <a:lnTo>
                    <a:pt x="853291" y="295252"/>
                  </a:lnTo>
                  <a:close/>
                </a:path>
              </a:pathLst>
            </a:custGeom>
            <a:solidFill>
              <a:srgbClr val="05A099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Рисунок 5"/>
            <p:cNvSpPr/>
            <p:nvPr/>
          </p:nvSpPr>
          <p:spPr bwMode="auto">
            <a:xfrm>
              <a:off x="5053138" y="3420478"/>
              <a:ext cx="95569" cy="94202"/>
            </a:xfrm>
            <a:custGeom>
              <a:avLst/>
              <a:gdLst>
                <a:gd name="connsiteX0" fmla="*/ 94886 w 95569"/>
                <a:gd name="connsiteY0" fmla="*/ 83154 h 94202"/>
                <a:gd name="connsiteX1" fmla="*/ 2620 w 95569"/>
                <a:gd name="connsiteY1" fmla="*/ 94203 h 94202"/>
                <a:gd name="connsiteX2" fmla="*/ 0 w 95569"/>
                <a:gd name="connsiteY2" fmla="*/ 90899 h 94202"/>
                <a:gd name="connsiteX3" fmla="*/ 28591 w 95569"/>
                <a:gd name="connsiteY3" fmla="*/ 456 h 94202"/>
                <a:gd name="connsiteX4" fmla="*/ 31895 w 95569"/>
                <a:gd name="connsiteY4" fmla="*/ 0 h 94202"/>
                <a:gd name="connsiteX5" fmla="*/ 95570 w 95569"/>
                <a:gd name="connsiteY5" fmla="*/ 79622 h 94202"/>
                <a:gd name="connsiteX6" fmla="*/ 94886 w 95569"/>
                <a:gd name="connsiteY6" fmla="*/ 83154 h 9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69" h="94202" extrusionOk="0">
                  <a:moveTo>
                    <a:pt x="94886" y="83154"/>
                  </a:moveTo>
                  <a:cubicBezTo>
                    <a:pt x="64131" y="86798"/>
                    <a:pt x="33375" y="90558"/>
                    <a:pt x="2620" y="94203"/>
                  </a:cubicBezTo>
                  <a:cubicBezTo>
                    <a:pt x="1823" y="93177"/>
                    <a:pt x="797" y="92038"/>
                    <a:pt x="0" y="90899"/>
                  </a:cubicBezTo>
                  <a:cubicBezTo>
                    <a:pt x="9568" y="60713"/>
                    <a:pt x="19023" y="30527"/>
                    <a:pt x="28591" y="456"/>
                  </a:cubicBezTo>
                  <a:cubicBezTo>
                    <a:pt x="29616" y="342"/>
                    <a:pt x="30755" y="114"/>
                    <a:pt x="31895" y="0"/>
                  </a:cubicBezTo>
                  <a:cubicBezTo>
                    <a:pt x="47500" y="30983"/>
                    <a:pt x="68345" y="57752"/>
                    <a:pt x="95570" y="79622"/>
                  </a:cubicBezTo>
                  <a:cubicBezTo>
                    <a:pt x="95342" y="80761"/>
                    <a:pt x="95228" y="82014"/>
                    <a:pt x="94886" y="83154"/>
                  </a:cubicBezTo>
                  <a:close/>
                </a:path>
              </a:pathLst>
            </a:custGeom>
            <a:solidFill>
              <a:srgbClr val="02746E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Рисунок 5"/>
            <p:cNvSpPr/>
            <p:nvPr/>
          </p:nvSpPr>
          <p:spPr bwMode="auto">
            <a:xfrm>
              <a:off x="5038294" y="3518421"/>
              <a:ext cx="198749" cy="218258"/>
            </a:xfrm>
            <a:custGeom>
              <a:avLst/>
              <a:gdLst>
                <a:gd name="connsiteX0" fmla="*/ 196757 w 198749"/>
                <a:gd name="connsiteY0" fmla="*/ 123268 h 218258"/>
                <a:gd name="connsiteX1" fmla="*/ 92758 w 198749"/>
                <a:gd name="connsiteY1" fmla="*/ 207333 h 218258"/>
                <a:gd name="connsiteX2" fmla="*/ 87177 w 198749"/>
                <a:gd name="connsiteY2" fmla="*/ 210067 h 218258"/>
                <a:gd name="connsiteX3" fmla="*/ 74191 w 198749"/>
                <a:gd name="connsiteY3" fmla="*/ 214054 h 218258"/>
                <a:gd name="connsiteX4" fmla="*/ 2087 w 198749"/>
                <a:gd name="connsiteY4" fmla="*/ 178286 h 218258"/>
                <a:gd name="connsiteX5" fmla="*/ 2429 w 198749"/>
                <a:gd name="connsiteY5" fmla="*/ 169971 h 218258"/>
                <a:gd name="connsiteX6" fmla="*/ 38082 w 198749"/>
                <a:gd name="connsiteY6" fmla="*/ 120307 h 218258"/>
                <a:gd name="connsiteX7" fmla="*/ 37854 w 198749"/>
                <a:gd name="connsiteY7" fmla="*/ 115636 h 218258"/>
                <a:gd name="connsiteX8" fmla="*/ 37854 w 198749"/>
                <a:gd name="connsiteY8" fmla="*/ 114953 h 218258"/>
                <a:gd name="connsiteX9" fmla="*/ 6415 w 198749"/>
                <a:gd name="connsiteY9" fmla="*/ 72123 h 218258"/>
                <a:gd name="connsiteX10" fmla="*/ 378 w 198749"/>
                <a:gd name="connsiteY10" fmla="*/ 61074 h 218258"/>
                <a:gd name="connsiteX11" fmla="*/ 7782 w 198749"/>
                <a:gd name="connsiteY11" fmla="*/ 23256 h 218258"/>
                <a:gd name="connsiteX12" fmla="*/ 17465 w 198749"/>
                <a:gd name="connsiteY12" fmla="*/ 14713 h 218258"/>
                <a:gd name="connsiteX13" fmla="*/ 132057 w 198749"/>
                <a:gd name="connsiteY13" fmla="*/ 133 h 218258"/>
                <a:gd name="connsiteX14" fmla="*/ 148232 w 198749"/>
                <a:gd name="connsiteY14" fmla="*/ 13346 h 218258"/>
                <a:gd name="connsiteX15" fmla="*/ 184569 w 198749"/>
                <a:gd name="connsiteY15" fmla="*/ 87159 h 218258"/>
                <a:gd name="connsiteX16" fmla="*/ 198010 w 198749"/>
                <a:gd name="connsiteY16" fmla="*/ 111877 h 218258"/>
                <a:gd name="connsiteX17" fmla="*/ 196643 w 198749"/>
                <a:gd name="connsiteY17" fmla="*/ 123382 h 21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8749" h="218258" extrusionOk="0">
                  <a:moveTo>
                    <a:pt x="196757" y="123268"/>
                  </a:moveTo>
                  <a:cubicBezTo>
                    <a:pt x="166116" y="156188"/>
                    <a:pt x="133196" y="186488"/>
                    <a:pt x="92758" y="207333"/>
                  </a:cubicBezTo>
                  <a:cubicBezTo>
                    <a:pt x="90822" y="208244"/>
                    <a:pt x="89113" y="209383"/>
                    <a:pt x="87177" y="210067"/>
                  </a:cubicBezTo>
                  <a:cubicBezTo>
                    <a:pt x="82848" y="211548"/>
                    <a:pt x="78634" y="212801"/>
                    <a:pt x="74191" y="214054"/>
                  </a:cubicBezTo>
                  <a:cubicBezTo>
                    <a:pt x="37285" y="225786"/>
                    <a:pt x="11427" y="212687"/>
                    <a:pt x="2087" y="178286"/>
                  </a:cubicBezTo>
                  <a:cubicBezTo>
                    <a:pt x="1062" y="174641"/>
                    <a:pt x="1062" y="172021"/>
                    <a:pt x="2429" y="169971"/>
                  </a:cubicBezTo>
                  <a:cubicBezTo>
                    <a:pt x="23160" y="163023"/>
                    <a:pt x="38082" y="143430"/>
                    <a:pt x="38082" y="120307"/>
                  </a:cubicBezTo>
                  <a:cubicBezTo>
                    <a:pt x="38082" y="118712"/>
                    <a:pt x="38082" y="117231"/>
                    <a:pt x="37854" y="115636"/>
                  </a:cubicBezTo>
                  <a:cubicBezTo>
                    <a:pt x="37854" y="115409"/>
                    <a:pt x="37854" y="115181"/>
                    <a:pt x="37854" y="114953"/>
                  </a:cubicBezTo>
                  <a:cubicBezTo>
                    <a:pt x="36601" y="94677"/>
                    <a:pt x="25552" y="80439"/>
                    <a:pt x="6415" y="72123"/>
                  </a:cubicBezTo>
                  <a:cubicBezTo>
                    <a:pt x="948" y="69731"/>
                    <a:pt x="-875" y="66997"/>
                    <a:pt x="378" y="61074"/>
                  </a:cubicBezTo>
                  <a:cubicBezTo>
                    <a:pt x="3112" y="48544"/>
                    <a:pt x="5390" y="35900"/>
                    <a:pt x="7782" y="23256"/>
                  </a:cubicBezTo>
                  <a:cubicBezTo>
                    <a:pt x="8807" y="17675"/>
                    <a:pt x="11541" y="15397"/>
                    <a:pt x="17465" y="14713"/>
                  </a:cubicBezTo>
                  <a:cubicBezTo>
                    <a:pt x="55738" y="10157"/>
                    <a:pt x="94011" y="5259"/>
                    <a:pt x="132057" y="133"/>
                  </a:cubicBezTo>
                  <a:cubicBezTo>
                    <a:pt x="142536" y="-1120"/>
                    <a:pt x="144815" y="6740"/>
                    <a:pt x="148232" y="13346"/>
                  </a:cubicBezTo>
                  <a:cubicBezTo>
                    <a:pt x="160420" y="37950"/>
                    <a:pt x="172267" y="62669"/>
                    <a:pt x="184569" y="87159"/>
                  </a:cubicBezTo>
                  <a:cubicBezTo>
                    <a:pt x="188669" y="95588"/>
                    <a:pt x="194251" y="103334"/>
                    <a:pt x="198010" y="111877"/>
                  </a:cubicBezTo>
                  <a:cubicBezTo>
                    <a:pt x="199377" y="114953"/>
                    <a:pt x="198807" y="121104"/>
                    <a:pt x="196643" y="123382"/>
                  </a:cubicBezTo>
                  <a:close/>
                </a:path>
              </a:pathLst>
            </a:custGeom>
            <a:solidFill>
              <a:srgbClr val="02746E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Рисунок 5"/>
            <p:cNvSpPr/>
            <p:nvPr/>
          </p:nvSpPr>
          <p:spPr bwMode="auto">
            <a:xfrm>
              <a:off x="5210332" y="3536323"/>
              <a:ext cx="111288" cy="86456"/>
            </a:xfrm>
            <a:custGeom>
              <a:avLst/>
              <a:gdLst>
                <a:gd name="connsiteX0" fmla="*/ 43171 w 111288"/>
                <a:gd name="connsiteY0" fmla="*/ 86457 h 86456"/>
                <a:gd name="connsiteX1" fmla="*/ 0 w 111288"/>
                <a:gd name="connsiteY1" fmla="*/ 2620 h 86456"/>
                <a:gd name="connsiteX2" fmla="*/ 2392 w 111288"/>
                <a:gd name="connsiteY2" fmla="*/ 0 h 86456"/>
                <a:gd name="connsiteX3" fmla="*/ 109694 w 111288"/>
                <a:gd name="connsiteY3" fmla="*/ 12188 h 86456"/>
                <a:gd name="connsiteX4" fmla="*/ 111289 w 111288"/>
                <a:gd name="connsiteY4" fmla="*/ 14922 h 86456"/>
                <a:gd name="connsiteX5" fmla="*/ 43171 w 111288"/>
                <a:gd name="connsiteY5" fmla="*/ 86457 h 8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88" h="86456" extrusionOk="0">
                  <a:moveTo>
                    <a:pt x="43171" y="86457"/>
                  </a:moveTo>
                  <a:cubicBezTo>
                    <a:pt x="28021" y="57068"/>
                    <a:pt x="14011" y="29730"/>
                    <a:pt x="0" y="2620"/>
                  </a:cubicBezTo>
                  <a:cubicBezTo>
                    <a:pt x="797" y="1823"/>
                    <a:pt x="1595" y="911"/>
                    <a:pt x="2392" y="0"/>
                  </a:cubicBezTo>
                  <a:cubicBezTo>
                    <a:pt x="37248" y="12416"/>
                    <a:pt x="73015" y="16517"/>
                    <a:pt x="109694" y="12188"/>
                  </a:cubicBezTo>
                  <a:cubicBezTo>
                    <a:pt x="110264" y="13099"/>
                    <a:pt x="110719" y="14011"/>
                    <a:pt x="111289" y="14922"/>
                  </a:cubicBezTo>
                  <a:cubicBezTo>
                    <a:pt x="89418" y="37932"/>
                    <a:pt x="67434" y="60941"/>
                    <a:pt x="43171" y="86457"/>
                  </a:cubicBezTo>
                  <a:close/>
                </a:path>
              </a:pathLst>
            </a:custGeom>
            <a:solidFill>
              <a:srgbClr val="02746E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1" name="Рисунок 5"/>
            <p:cNvSpPr/>
            <p:nvPr/>
          </p:nvSpPr>
          <p:spPr bwMode="auto">
            <a:xfrm>
              <a:off x="5269106" y="3541648"/>
              <a:ext cx="108672" cy="136833"/>
            </a:xfrm>
            <a:custGeom>
              <a:avLst/>
              <a:gdLst>
                <a:gd name="connsiteX0" fmla="*/ 108559 w 108672"/>
                <a:gd name="connsiteY0" fmla="*/ 57211 h 136833"/>
                <a:gd name="connsiteX1" fmla="*/ 108559 w 108672"/>
                <a:gd name="connsiteY1" fmla="*/ 57781 h 136833"/>
                <a:gd name="connsiteX2" fmla="*/ 74386 w 108672"/>
                <a:gd name="connsiteY2" fmla="*/ 107217 h 136833"/>
                <a:gd name="connsiteX3" fmla="*/ 68121 w 108672"/>
                <a:gd name="connsiteY3" fmla="*/ 116216 h 136833"/>
                <a:gd name="connsiteX4" fmla="*/ 67552 w 108672"/>
                <a:gd name="connsiteY4" fmla="*/ 117127 h 136833"/>
                <a:gd name="connsiteX5" fmla="*/ 56161 w 108672"/>
                <a:gd name="connsiteY5" fmla="*/ 133530 h 136833"/>
                <a:gd name="connsiteX6" fmla="*/ 55819 w 108672"/>
                <a:gd name="connsiteY6" fmla="*/ 133530 h 136833"/>
                <a:gd name="connsiteX7" fmla="*/ 56389 w 108672"/>
                <a:gd name="connsiteY7" fmla="*/ 132733 h 136833"/>
                <a:gd name="connsiteX8" fmla="*/ 50351 w 108672"/>
                <a:gd name="connsiteY8" fmla="*/ 132505 h 136833"/>
                <a:gd name="connsiteX9" fmla="*/ 44884 w 108672"/>
                <a:gd name="connsiteY9" fmla="*/ 132277 h 136833"/>
                <a:gd name="connsiteX10" fmla="*/ 24494 w 108672"/>
                <a:gd name="connsiteY10" fmla="*/ 136834 h 136833"/>
                <a:gd name="connsiteX11" fmla="*/ 18913 w 108672"/>
                <a:gd name="connsiteY11" fmla="*/ 131822 h 136833"/>
                <a:gd name="connsiteX12" fmla="*/ 801 w 108672"/>
                <a:gd name="connsiteY12" fmla="*/ 105053 h 136833"/>
                <a:gd name="connsiteX13" fmla="*/ 1940 w 108672"/>
                <a:gd name="connsiteY13" fmla="*/ 94687 h 136833"/>
                <a:gd name="connsiteX14" fmla="*/ 80651 w 108672"/>
                <a:gd name="connsiteY14" fmla="*/ 4472 h 136833"/>
                <a:gd name="connsiteX15" fmla="*/ 87941 w 108672"/>
                <a:gd name="connsiteY15" fmla="*/ 29 h 136833"/>
                <a:gd name="connsiteX16" fmla="*/ 93181 w 108672"/>
                <a:gd name="connsiteY16" fmla="*/ 6636 h 136833"/>
                <a:gd name="connsiteX17" fmla="*/ 108673 w 108672"/>
                <a:gd name="connsiteY17" fmla="*/ 57211 h 13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72" h="136833" extrusionOk="0">
                  <a:moveTo>
                    <a:pt x="108559" y="57211"/>
                  </a:moveTo>
                  <a:cubicBezTo>
                    <a:pt x="108559" y="57211"/>
                    <a:pt x="108559" y="57439"/>
                    <a:pt x="108559" y="57781"/>
                  </a:cubicBezTo>
                  <a:lnTo>
                    <a:pt x="74386" y="107217"/>
                  </a:lnTo>
                  <a:lnTo>
                    <a:pt x="68121" y="116216"/>
                  </a:lnTo>
                  <a:lnTo>
                    <a:pt x="67552" y="117127"/>
                  </a:lnTo>
                  <a:lnTo>
                    <a:pt x="56161" y="133530"/>
                  </a:lnTo>
                  <a:cubicBezTo>
                    <a:pt x="56161" y="133530"/>
                    <a:pt x="55933" y="133530"/>
                    <a:pt x="55819" y="133530"/>
                  </a:cubicBezTo>
                  <a:lnTo>
                    <a:pt x="56389" y="132733"/>
                  </a:lnTo>
                  <a:cubicBezTo>
                    <a:pt x="54338" y="132505"/>
                    <a:pt x="52402" y="132505"/>
                    <a:pt x="50351" y="132505"/>
                  </a:cubicBezTo>
                  <a:cubicBezTo>
                    <a:pt x="48529" y="132277"/>
                    <a:pt x="46706" y="132277"/>
                    <a:pt x="44884" y="132277"/>
                  </a:cubicBezTo>
                  <a:cubicBezTo>
                    <a:pt x="37594" y="132277"/>
                    <a:pt x="30645" y="133872"/>
                    <a:pt x="24494" y="136834"/>
                  </a:cubicBezTo>
                  <a:cubicBezTo>
                    <a:pt x="22444" y="136150"/>
                    <a:pt x="20621" y="134555"/>
                    <a:pt x="18913" y="131822"/>
                  </a:cubicBezTo>
                  <a:cubicBezTo>
                    <a:pt x="12989" y="122823"/>
                    <a:pt x="6269" y="114394"/>
                    <a:pt x="801" y="105053"/>
                  </a:cubicBezTo>
                  <a:cubicBezTo>
                    <a:pt x="-680" y="102547"/>
                    <a:pt x="4" y="96966"/>
                    <a:pt x="1940" y="94687"/>
                  </a:cubicBezTo>
                  <a:cubicBezTo>
                    <a:pt x="27911" y="64388"/>
                    <a:pt x="54224" y="34430"/>
                    <a:pt x="80651" y="4472"/>
                  </a:cubicBezTo>
                  <a:cubicBezTo>
                    <a:pt x="82474" y="2421"/>
                    <a:pt x="85663" y="-313"/>
                    <a:pt x="87941" y="29"/>
                  </a:cubicBezTo>
                  <a:cubicBezTo>
                    <a:pt x="89992" y="371"/>
                    <a:pt x="92384" y="4016"/>
                    <a:pt x="93181" y="6636"/>
                  </a:cubicBezTo>
                  <a:cubicBezTo>
                    <a:pt x="98307" y="23494"/>
                    <a:pt x="103547" y="40353"/>
                    <a:pt x="108673" y="57211"/>
                  </a:cubicBezTo>
                  <a:close/>
                </a:path>
              </a:pathLst>
            </a:custGeom>
            <a:solidFill>
              <a:srgbClr val="02746E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Рисунок 5"/>
            <p:cNvSpPr/>
            <p:nvPr/>
          </p:nvSpPr>
          <p:spPr bwMode="auto">
            <a:xfrm>
              <a:off x="4765547" y="2859135"/>
              <a:ext cx="1118527" cy="973920"/>
            </a:xfrm>
            <a:custGeom>
              <a:avLst/>
              <a:gdLst>
                <a:gd name="connsiteX0" fmla="*/ 1116848 w 1118527"/>
                <a:gd name="connsiteY0" fmla="*/ 9454 h 973920"/>
                <a:gd name="connsiteX1" fmla="*/ 927190 w 1118527"/>
                <a:gd name="connsiteY1" fmla="*/ 284089 h 973920"/>
                <a:gd name="connsiteX2" fmla="*/ 867501 w 1118527"/>
                <a:gd name="connsiteY2" fmla="*/ 289784 h 973920"/>
                <a:gd name="connsiteX3" fmla="*/ 867501 w 1118527"/>
                <a:gd name="connsiteY3" fmla="*/ 289784 h 973920"/>
                <a:gd name="connsiteX4" fmla="*/ 856111 w 1118527"/>
                <a:gd name="connsiteY4" fmla="*/ 279646 h 973920"/>
                <a:gd name="connsiteX5" fmla="*/ 836290 w 1118527"/>
                <a:gd name="connsiteY5" fmla="*/ 247068 h 973920"/>
                <a:gd name="connsiteX6" fmla="*/ 833898 w 1118527"/>
                <a:gd name="connsiteY6" fmla="*/ 227362 h 973920"/>
                <a:gd name="connsiteX7" fmla="*/ 876045 w 1118527"/>
                <a:gd name="connsiteY7" fmla="*/ 145917 h 973920"/>
                <a:gd name="connsiteX8" fmla="*/ 872855 w 1118527"/>
                <a:gd name="connsiteY8" fmla="*/ 131906 h 973920"/>
                <a:gd name="connsiteX9" fmla="*/ 827861 w 1118527"/>
                <a:gd name="connsiteY9" fmla="*/ 93177 h 973920"/>
                <a:gd name="connsiteX10" fmla="*/ 803940 w 1118527"/>
                <a:gd name="connsiteY10" fmla="*/ 92152 h 973920"/>
                <a:gd name="connsiteX11" fmla="*/ 738557 w 1118527"/>
                <a:gd name="connsiteY11" fmla="*/ 138741 h 973920"/>
                <a:gd name="connsiteX12" fmla="*/ 721926 w 1118527"/>
                <a:gd name="connsiteY12" fmla="*/ 138969 h 973920"/>
                <a:gd name="connsiteX13" fmla="*/ 684222 w 1118527"/>
                <a:gd name="connsiteY13" fmla="*/ 119035 h 973920"/>
                <a:gd name="connsiteX14" fmla="*/ 673856 w 1118527"/>
                <a:gd name="connsiteY14" fmla="*/ 104340 h 973920"/>
                <a:gd name="connsiteX15" fmla="*/ 669528 w 1118527"/>
                <a:gd name="connsiteY15" fmla="*/ 14808 h 973920"/>
                <a:gd name="connsiteX16" fmla="*/ 665655 w 1118527"/>
                <a:gd name="connsiteY16" fmla="*/ 5923 h 973920"/>
                <a:gd name="connsiteX17" fmla="*/ 645721 w 1118527"/>
                <a:gd name="connsiteY17" fmla="*/ 34742 h 973920"/>
                <a:gd name="connsiteX18" fmla="*/ 508575 w 1118527"/>
                <a:gd name="connsiteY18" fmla="*/ 233399 h 973920"/>
                <a:gd name="connsiteX19" fmla="*/ 499690 w 1118527"/>
                <a:gd name="connsiteY19" fmla="*/ 246157 h 973920"/>
                <a:gd name="connsiteX20" fmla="*/ 495133 w 1118527"/>
                <a:gd name="connsiteY20" fmla="*/ 252650 h 973920"/>
                <a:gd name="connsiteX21" fmla="*/ 730013 w 1118527"/>
                <a:gd name="connsiteY21" fmla="*/ 402554 h 973920"/>
                <a:gd name="connsiteX22" fmla="*/ 697208 w 1118527"/>
                <a:gd name="connsiteY22" fmla="*/ 588795 h 973920"/>
                <a:gd name="connsiteX23" fmla="*/ 672489 w 1118527"/>
                <a:gd name="connsiteY23" fmla="*/ 616703 h 973920"/>
                <a:gd name="connsiteX24" fmla="*/ 672376 w 1118527"/>
                <a:gd name="connsiteY24" fmla="*/ 616703 h 973920"/>
                <a:gd name="connsiteX25" fmla="*/ 577262 w 1118527"/>
                <a:gd name="connsiteY25" fmla="*/ 667620 h 973920"/>
                <a:gd name="connsiteX26" fmla="*/ 326890 w 1118527"/>
                <a:gd name="connsiteY26" fmla="*/ 521930 h 973920"/>
                <a:gd name="connsiteX27" fmla="*/ 321878 w 1118527"/>
                <a:gd name="connsiteY27" fmla="*/ 503363 h 973920"/>
                <a:gd name="connsiteX28" fmla="*/ 316752 w 1118527"/>
                <a:gd name="connsiteY28" fmla="*/ 510881 h 973920"/>
                <a:gd name="connsiteX29" fmla="*/ 312310 w 1118527"/>
                <a:gd name="connsiteY29" fmla="*/ 517374 h 973920"/>
                <a:gd name="connsiteX30" fmla="*/ 307525 w 1118527"/>
                <a:gd name="connsiteY30" fmla="*/ 524323 h 973920"/>
                <a:gd name="connsiteX31" fmla="*/ 305589 w 1118527"/>
                <a:gd name="connsiteY31" fmla="*/ 527170 h 973920"/>
                <a:gd name="connsiteX32" fmla="*/ 304564 w 1118527"/>
                <a:gd name="connsiteY32" fmla="*/ 541978 h 973920"/>
                <a:gd name="connsiteX33" fmla="*/ 269024 w 1118527"/>
                <a:gd name="connsiteY33" fmla="*/ 647458 h 973920"/>
                <a:gd name="connsiteX34" fmla="*/ 260025 w 1118527"/>
                <a:gd name="connsiteY34" fmla="*/ 656229 h 973920"/>
                <a:gd name="connsiteX35" fmla="*/ 216285 w 1118527"/>
                <a:gd name="connsiteY35" fmla="*/ 656343 h 973920"/>
                <a:gd name="connsiteX36" fmla="*/ 208880 w 1118527"/>
                <a:gd name="connsiteY36" fmla="*/ 666936 h 973920"/>
                <a:gd name="connsiteX37" fmla="*/ 203299 w 1118527"/>
                <a:gd name="connsiteY37" fmla="*/ 675024 h 973920"/>
                <a:gd name="connsiteX38" fmla="*/ 249318 w 1118527"/>
                <a:gd name="connsiteY38" fmla="*/ 676049 h 973920"/>
                <a:gd name="connsiteX39" fmla="*/ 261392 w 1118527"/>
                <a:gd name="connsiteY39" fmla="*/ 676277 h 973920"/>
                <a:gd name="connsiteX40" fmla="*/ 254900 w 1118527"/>
                <a:gd name="connsiteY40" fmla="*/ 714322 h 973920"/>
                <a:gd name="connsiteX41" fmla="*/ 248521 w 1118527"/>
                <a:gd name="connsiteY41" fmla="*/ 728105 h 973920"/>
                <a:gd name="connsiteX42" fmla="*/ 206261 w 1118527"/>
                <a:gd name="connsiteY42" fmla="*/ 779592 h 973920"/>
                <a:gd name="connsiteX43" fmla="*/ 250457 w 1118527"/>
                <a:gd name="connsiteY43" fmla="*/ 831421 h 973920"/>
                <a:gd name="connsiteX44" fmla="*/ 255469 w 1118527"/>
                <a:gd name="connsiteY44" fmla="*/ 841217 h 973920"/>
                <a:gd name="connsiteX45" fmla="*/ 354570 w 1118527"/>
                <a:gd name="connsiteY45" fmla="*/ 891906 h 973920"/>
                <a:gd name="connsiteX46" fmla="*/ 438179 w 1118527"/>
                <a:gd name="connsiteY46" fmla="*/ 839964 h 973920"/>
                <a:gd name="connsiteX47" fmla="*/ 486362 w 1118527"/>
                <a:gd name="connsiteY47" fmla="*/ 796223 h 973920"/>
                <a:gd name="connsiteX48" fmla="*/ 508233 w 1118527"/>
                <a:gd name="connsiteY48" fmla="*/ 826978 h 973920"/>
                <a:gd name="connsiteX49" fmla="*/ 511308 w 1118527"/>
                <a:gd name="connsiteY49" fmla="*/ 832902 h 973920"/>
                <a:gd name="connsiteX50" fmla="*/ 500715 w 1118527"/>
                <a:gd name="connsiteY50" fmla="*/ 862973 h 973920"/>
                <a:gd name="connsiteX51" fmla="*/ 509144 w 1118527"/>
                <a:gd name="connsiteY51" fmla="*/ 890084 h 973920"/>
                <a:gd name="connsiteX52" fmla="*/ 500259 w 1118527"/>
                <a:gd name="connsiteY52" fmla="*/ 902956 h 973920"/>
                <a:gd name="connsiteX53" fmla="*/ 489552 w 1118527"/>
                <a:gd name="connsiteY53" fmla="*/ 918447 h 973920"/>
                <a:gd name="connsiteX54" fmla="*/ 451278 w 1118527"/>
                <a:gd name="connsiteY54" fmla="*/ 973921 h 973920"/>
                <a:gd name="connsiteX55" fmla="*/ 5325 w 1118527"/>
                <a:gd name="connsiteY55" fmla="*/ 973921 h 973920"/>
                <a:gd name="connsiteX56" fmla="*/ 997 w 1118527"/>
                <a:gd name="connsiteY56" fmla="*/ 965605 h 973920"/>
                <a:gd name="connsiteX57" fmla="*/ 151356 w 1118527"/>
                <a:gd name="connsiteY57" fmla="*/ 747812 h 973920"/>
                <a:gd name="connsiteX58" fmla="*/ 163089 w 1118527"/>
                <a:gd name="connsiteY58" fmla="*/ 730839 h 973920"/>
                <a:gd name="connsiteX59" fmla="*/ 179720 w 1118527"/>
                <a:gd name="connsiteY59" fmla="*/ 706918 h 973920"/>
                <a:gd name="connsiteX60" fmla="*/ 197148 w 1118527"/>
                <a:gd name="connsiteY60" fmla="*/ 681631 h 973920"/>
                <a:gd name="connsiteX61" fmla="*/ 201704 w 1118527"/>
                <a:gd name="connsiteY61" fmla="*/ 675024 h 973920"/>
                <a:gd name="connsiteX62" fmla="*/ 201932 w 1118527"/>
                <a:gd name="connsiteY62" fmla="*/ 674682 h 973920"/>
                <a:gd name="connsiteX63" fmla="*/ 201932 w 1118527"/>
                <a:gd name="connsiteY63" fmla="*/ 674682 h 973920"/>
                <a:gd name="connsiteX64" fmla="*/ 203071 w 1118527"/>
                <a:gd name="connsiteY64" fmla="*/ 672974 h 973920"/>
                <a:gd name="connsiteX65" fmla="*/ 208652 w 1118527"/>
                <a:gd name="connsiteY65" fmla="*/ 664886 h 973920"/>
                <a:gd name="connsiteX66" fmla="*/ 214462 w 1118527"/>
                <a:gd name="connsiteY66" fmla="*/ 656457 h 973920"/>
                <a:gd name="connsiteX67" fmla="*/ 215943 w 1118527"/>
                <a:gd name="connsiteY67" fmla="*/ 654406 h 973920"/>
                <a:gd name="connsiteX68" fmla="*/ 220157 w 1118527"/>
                <a:gd name="connsiteY68" fmla="*/ 648255 h 973920"/>
                <a:gd name="connsiteX69" fmla="*/ 222891 w 1118527"/>
                <a:gd name="connsiteY69" fmla="*/ 644382 h 973920"/>
                <a:gd name="connsiteX70" fmla="*/ 244306 w 1118527"/>
                <a:gd name="connsiteY70" fmla="*/ 613399 h 973920"/>
                <a:gd name="connsiteX71" fmla="*/ 282693 w 1118527"/>
                <a:gd name="connsiteY71" fmla="*/ 557926 h 973920"/>
                <a:gd name="connsiteX72" fmla="*/ 292945 w 1118527"/>
                <a:gd name="connsiteY72" fmla="*/ 543117 h 973920"/>
                <a:gd name="connsiteX73" fmla="*/ 296590 w 1118527"/>
                <a:gd name="connsiteY73" fmla="*/ 537764 h 973920"/>
                <a:gd name="connsiteX74" fmla="*/ 304906 w 1118527"/>
                <a:gd name="connsiteY74" fmla="*/ 525689 h 973920"/>
                <a:gd name="connsiteX75" fmla="*/ 305133 w 1118527"/>
                <a:gd name="connsiteY75" fmla="*/ 525348 h 973920"/>
                <a:gd name="connsiteX76" fmla="*/ 306842 w 1118527"/>
                <a:gd name="connsiteY76" fmla="*/ 522842 h 973920"/>
                <a:gd name="connsiteX77" fmla="*/ 311626 w 1118527"/>
                <a:gd name="connsiteY77" fmla="*/ 515893 h 973920"/>
                <a:gd name="connsiteX78" fmla="*/ 316069 w 1118527"/>
                <a:gd name="connsiteY78" fmla="*/ 509400 h 973920"/>
                <a:gd name="connsiteX79" fmla="*/ 321194 w 1118527"/>
                <a:gd name="connsiteY79" fmla="*/ 501996 h 973920"/>
                <a:gd name="connsiteX80" fmla="*/ 321650 w 1118527"/>
                <a:gd name="connsiteY80" fmla="*/ 501427 h 973920"/>
                <a:gd name="connsiteX81" fmla="*/ 344432 w 1118527"/>
                <a:gd name="connsiteY81" fmla="*/ 468393 h 973920"/>
                <a:gd name="connsiteX82" fmla="*/ 473832 w 1118527"/>
                <a:gd name="connsiteY82" fmla="*/ 281127 h 973920"/>
                <a:gd name="connsiteX83" fmla="*/ 493083 w 1118527"/>
                <a:gd name="connsiteY83" fmla="*/ 253333 h 973920"/>
                <a:gd name="connsiteX84" fmla="*/ 493880 w 1118527"/>
                <a:gd name="connsiteY84" fmla="*/ 252080 h 973920"/>
                <a:gd name="connsiteX85" fmla="*/ 498437 w 1118527"/>
                <a:gd name="connsiteY85" fmla="*/ 245587 h 973920"/>
                <a:gd name="connsiteX86" fmla="*/ 507208 w 1118527"/>
                <a:gd name="connsiteY86" fmla="*/ 232830 h 973920"/>
                <a:gd name="connsiteX87" fmla="*/ 643898 w 1118527"/>
                <a:gd name="connsiteY87" fmla="*/ 34856 h 973920"/>
                <a:gd name="connsiteX88" fmla="*/ 663718 w 1118527"/>
                <a:gd name="connsiteY88" fmla="*/ 6151 h 973920"/>
                <a:gd name="connsiteX89" fmla="*/ 664288 w 1118527"/>
                <a:gd name="connsiteY89" fmla="*/ 5354 h 973920"/>
                <a:gd name="connsiteX90" fmla="*/ 665199 w 1118527"/>
                <a:gd name="connsiteY90" fmla="*/ 4101 h 973920"/>
                <a:gd name="connsiteX91" fmla="*/ 668047 w 1118527"/>
                <a:gd name="connsiteY91" fmla="*/ 0 h 973920"/>
                <a:gd name="connsiteX92" fmla="*/ 1112291 w 1118527"/>
                <a:gd name="connsiteY92" fmla="*/ 0 h 973920"/>
                <a:gd name="connsiteX93" fmla="*/ 1117417 w 1118527"/>
                <a:gd name="connsiteY93" fmla="*/ 9796 h 9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18527" h="973920" extrusionOk="0">
                  <a:moveTo>
                    <a:pt x="1116848" y="9454"/>
                  </a:moveTo>
                  <a:lnTo>
                    <a:pt x="927190" y="284089"/>
                  </a:lnTo>
                  <a:lnTo>
                    <a:pt x="867501" y="289784"/>
                  </a:lnTo>
                  <a:lnTo>
                    <a:pt x="867501" y="289784"/>
                  </a:lnTo>
                  <a:cubicBezTo>
                    <a:pt x="862489" y="288987"/>
                    <a:pt x="859186" y="285911"/>
                    <a:pt x="856111" y="279646"/>
                  </a:cubicBezTo>
                  <a:cubicBezTo>
                    <a:pt x="850529" y="268141"/>
                    <a:pt x="844264" y="256978"/>
                    <a:pt x="836290" y="247068"/>
                  </a:cubicBezTo>
                  <a:cubicBezTo>
                    <a:pt x="830367" y="239664"/>
                    <a:pt x="829911" y="234652"/>
                    <a:pt x="833898" y="227362"/>
                  </a:cubicBezTo>
                  <a:cubicBezTo>
                    <a:pt x="848251" y="200252"/>
                    <a:pt x="861806" y="172914"/>
                    <a:pt x="876045" y="145917"/>
                  </a:cubicBezTo>
                  <a:cubicBezTo>
                    <a:pt x="879234" y="139652"/>
                    <a:pt x="878095" y="136121"/>
                    <a:pt x="872855" y="131906"/>
                  </a:cubicBezTo>
                  <a:cubicBezTo>
                    <a:pt x="857477" y="119376"/>
                    <a:pt x="841986" y="106960"/>
                    <a:pt x="827861" y="93177"/>
                  </a:cubicBezTo>
                  <a:cubicBezTo>
                    <a:pt x="819090" y="84634"/>
                    <a:pt x="812825" y="85659"/>
                    <a:pt x="803940" y="92152"/>
                  </a:cubicBezTo>
                  <a:cubicBezTo>
                    <a:pt x="782411" y="107986"/>
                    <a:pt x="760199" y="123022"/>
                    <a:pt x="738557" y="138741"/>
                  </a:cubicBezTo>
                  <a:cubicBezTo>
                    <a:pt x="732519" y="143183"/>
                    <a:pt x="728191" y="142842"/>
                    <a:pt x="721926" y="138969"/>
                  </a:cubicBezTo>
                  <a:cubicBezTo>
                    <a:pt x="709851" y="131565"/>
                    <a:pt x="697094" y="124958"/>
                    <a:pt x="684222" y="119035"/>
                  </a:cubicBezTo>
                  <a:cubicBezTo>
                    <a:pt x="677274" y="115959"/>
                    <a:pt x="674084" y="112086"/>
                    <a:pt x="673856" y="104340"/>
                  </a:cubicBezTo>
                  <a:cubicBezTo>
                    <a:pt x="672717" y="74496"/>
                    <a:pt x="670781" y="44766"/>
                    <a:pt x="669528" y="14808"/>
                  </a:cubicBezTo>
                  <a:cubicBezTo>
                    <a:pt x="669300" y="10366"/>
                    <a:pt x="668275" y="7632"/>
                    <a:pt x="665655" y="5923"/>
                  </a:cubicBezTo>
                  <a:lnTo>
                    <a:pt x="645721" y="34742"/>
                  </a:lnTo>
                  <a:lnTo>
                    <a:pt x="508575" y="233399"/>
                  </a:lnTo>
                  <a:lnTo>
                    <a:pt x="499690" y="246157"/>
                  </a:lnTo>
                  <a:lnTo>
                    <a:pt x="495133" y="252650"/>
                  </a:lnTo>
                  <a:cubicBezTo>
                    <a:pt x="604486" y="236247"/>
                    <a:pt x="702106" y="307326"/>
                    <a:pt x="730013" y="402554"/>
                  </a:cubicBezTo>
                  <a:cubicBezTo>
                    <a:pt x="747783" y="463267"/>
                    <a:pt x="737076" y="534347"/>
                    <a:pt x="697208" y="588795"/>
                  </a:cubicBezTo>
                  <a:cubicBezTo>
                    <a:pt x="689917" y="598705"/>
                    <a:pt x="681716" y="608046"/>
                    <a:pt x="672489" y="616703"/>
                  </a:cubicBezTo>
                  <a:lnTo>
                    <a:pt x="672376" y="616703"/>
                  </a:lnTo>
                  <a:cubicBezTo>
                    <a:pt x="647657" y="639940"/>
                    <a:pt x="615991" y="657938"/>
                    <a:pt x="577262" y="667620"/>
                  </a:cubicBezTo>
                  <a:cubicBezTo>
                    <a:pt x="469618" y="694502"/>
                    <a:pt x="359354" y="630144"/>
                    <a:pt x="326890" y="521930"/>
                  </a:cubicBezTo>
                  <a:cubicBezTo>
                    <a:pt x="324954" y="515779"/>
                    <a:pt x="323245" y="509628"/>
                    <a:pt x="321878" y="503363"/>
                  </a:cubicBezTo>
                  <a:lnTo>
                    <a:pt x="316752" y="510881"/>
                  </a:lnTo>
                  <a:lnTo>
                    <a:pt x="312310" y="517374"/>
                  </a:lnTo>
                  <a:lnTo>
                    <a:pt x="307525" y="524323"/>
                  </a:lnTo>
                  <a:lnTo>
                    <a:pt x="305589" y="527170"/>
                  </a:lnTo>
                  <a:cubicBezTo>
                    <a:pt x="306614" y="531727"/>
                    <a:pt x="306272" y="536739"/>
                    <a:pt x="304564" y="541978"/>
                  </a:cubicBezTo>
                  <a:cubicBezTo>
                    <a:pt x="292603" y="577176"/>
                    <a:pt x="281213" y="612488"/>
                    <a:pt x="269024" y="647458"/>
                  </a:cubicBezTo>
                  <a:cubicBezTo>
                    <a:pt x="267771" y="651103"/>
                    <a:pt x="263215" y="656115"/>
                    <a:pt x="260025" y="656229"/>
                  </a:cubicBezTo>
                  <a:cubicBezTo>
                    <a:pt x="245445" y="656457"/>
                    <a:pt x="230865" y="656685"/>
                    <a:pt x="216285" y="656343"/>
                  </a:cubicBezTo>
                  <a:lnTo>
                    <a:pt x="208880" y="666936"/>
                  </a:lnTo>
                  <a:lnTo>
                    <a:pt x="203299" y="675024"/>
                  </a:lnTo>
                  <a:cubicBezTo>
                    <a:pt x="218563" y="675935"/>
                    <a:pt x="233940" y="676049"/>
                    <a:pt x="249318" y="676049"/>
                  </a:cubicBezTo>
                  <a:cubicBezTo>
                    <a:pt x="252963" y="676049"/>
                    <a:pt x="256608" y="676163"/>
                    <a:pt x="261392" y="676277"/>
                  </a:cubicBezTo>
                  <a:cubicBezTo>
                    <a:pt x="259000" y="689832"/>
                    <a:pt x="255925" y="702020"/>
                    <a:pt x="254900" y="714322"/>
                  </a:cubicBezTo>
                  <a:cubicBezTo>
                    <a:pt x="254330" y="720815"/>
                    <a:pt x="252507" y="725144"/>
                    <a:pt x="248521" y="728105"/>
                  </a:cubicBezTo>
                  <a:cubicBezTo>
                    <a:pt x="224486" y="732776"/>
                    <a:pt x="206261" y="754077"/>
                    <a:pt x="206261" y="779592"/>
                  </a:cubicBezTo>
                  <a:cubicBezTo>
                    <a:pt x="206261" y="805108"/>
                    <a:pt x="225397" y="827434"/>
                    <a:pt x="250457" y="831421"/>
                  </a:cubicBezTo>
                  <a:cubicBezTo>
                    <a:pt x="252849" y="833927"/>
                    <a:pt x="254216" y="837116"/>
                    <a:pt x="255469" y="841217"/>
                  </a:cubicBezTo>
                  <a:cubicBezTo>
                    <a:pt x="271302" y="894071"/>
                    <a:pt x="311284" y="906373"/>
                    <a:pt x="354570" y="891906"/>
                  </a:cubicBezTo>
                  <a:cubicBezTo>
                    <a:pt x="386350" y="881199"/>
                    <a:pt x="413233" y="862062"/>
                    <a:pt x="438179" y="839964"/>
                  </a:cubicBezTo>
                  <a:cubicBezTo>
                    <a:pt x="454012" y="825953"/>
                    <a:pt x="469504" y="811601"/>
                    <a:pt x="486362" y="796223"/>
                  </a:cubicBezTo>
                  <a:cubicBezTo>
                    <a:pt x="494222" y="807272"/>
                    <a:pt x="500829" y="817296"/>
                    <a:pt x="508233" y="826978"/>
                  </a:cubicBezTo>
                  <a:cubicBezTo>
                    <a:pt x="509828" y="829029"/>
                    <a:pt x="510853" y="830851"/>
                    <a:pt x="511308" y="832902"/>
                  </a:cubicBezTo>
                  <a:cubicBezTo>
                    <a:pt x="504702" y="841103"/>
                    <a:pt x="500715" y="851583"/>
                    <a:pt x="500715" y="862973"/>
                  </a:cubicBezTo>
                  <a:cubicBezTo>
                    <a:pt x="500715" y="873111"/>
                    <a:pt x="503790" y="882338"/>
                    <a:pt x="509144" y="890084"/>
                  </a:cubicBezTo>
                  <a:lnTo>
                    <a:pt x="500259" y="902956"/>
                  </a:lnTo>
                  <a:lnTo>
                    <a:pt x="489552" y="918447"/>
                  </a:lnTo>
                  <a:lnTo>
                    <a:pt x="451278" y="973921"/>
                  </a:lnTo>
                  <a:lnTo>
                    <a:pt x="5325" y="973921"/>
                  </a:lnTo>
                  <a:cubicBezTo>
                    <a:pt x="997" y="973921"/>
                    <a:pt x="-1509" y="969137"/>
                    <a:pt x="997" y="965605"/>
                  </a:cubicBezTo>
                  <a:lnTo>
                    <a:pt x="151356" y="747812"/>
                  </a:lnTo>
                  <a:lnTo>
                    <a:pt x="163089" y="730839"/>
                  </a:lnTo>
                  <a:lnTo>
                    <a:pt x="179720" y="706918"/>
                  </a:lnTo>
                  <a:lnTo>
                    <a:pt x="197148" y="681631"/>
                  </a:lnTo>
                  <a:lnTo>
                    <a:pt x="201704" y="675024"/>
                  </a:lnTo>
                  <a:lnTo>
                    <a:pt x="201932" y="674682"/>
                  </a:lnTo>
                  <a:cubicBezTo>
                    <a:pt x="201932" y="674682"/>
                    <a:pt x="201932" y="674682"/>
                    <a:pt x="201932" y="674682"/>
                  </a:cubicBezTo>
                  <a:lnTo>
                    <a:pt x="203071" y="672974"/>
                  </a:lnTo>
                  <a:lnTo>
                    <a:pt x="208652" y="664886"/>
                  </a:lnTo>
                  <a:lnTo>
                    <a:pt x="214462" y="656457"/>
                  </a:lnTo>
                  <a:lnTo>
                    <a:pt x="215943" y="654406"/>
                  </a:lnTo>
                  <a:lnTo>
                    <a:pt x="220157" y="648255"/>
                  </a:lnTo>
                  <a:lnTo>
                    <a:pt x="222891" y="644382"/>
                  </a:lnTo>
                  <a:lnTo>
                    <a:pt x="244306" y="613399"/>
                  </a:lnTo>
                  <a:lnTo>
                    <a:pt x="282693" y="557926"/>
                  </a:lnTo>
                  <a:lnTo>
                    <a:pt x="292945" y="543117"/>
                  </a:lnTo>
                  <a:lnTo>
                    <a:pt x="296590" y="537764"/>
                  </a:lnTo>
                  <a:lnTo>
                    <a:pt x="304906" y="525689"/>
                  </a:lnTo>
                  <a:lnTo>
                    <a:pt x="305133" y="525348"/>
                  </a:lnTo>
                  <a:lnTo>
                    <a:pt x="306842" y="522842"/>
                  </a:lnTo>
                  <a:lnTo>
                    <a:pt x="311626" y="515893"/>
                  </a:lnTo>
                  <a:lnTo>
                    <a:pt x="316069" y="509400"/>
                  </a:lnTo>
                  <a:lnTo>
                    <a:pt x="321194" y="501996"/>
                  </a:lnTo>
                  <a:lnTo>
                    <a:pt x="321650" y="501427"/>
                  </a:lnTo>
                  <a:lnTo>
                    <a:pt x="344432" y="468393"/>
                  </a:lnTo>
                  <a:lnTo>
                    <a:pt x="473832" y="281127"/>
                  </a:lnTo>
                  <a:lnTo>
                    <a:pt x="493083" y="253333"/>
                  </a:lnTo>
                  <a:lnTo>
                    <a:pt x="493880" y="252080"/>
                  </a:lnTo>
                  <a:lnTo>
                    <a:pt x="498437" y="245587"/>
                  </a:lnTo>
                  <a:lnTo>
                    <a:pt x="507208" y="232830"/>
                  </a:lnTo>
                  <a:lnTo>
                    <a:pt x="643898" y="34856"/>
                  </a:lnTo>
                  <a:lnTo>
                    <a:pt x="663718" y="6151"/>
                  </a:lnTo>
                  <a:lnTo>
                    <a:pt x="664288" y="5354"/>
                  </a:lnTo>
                  <a:lnTo>
                    <a:pt x="665199" y="4101"/>
                  </a:lnTo>
                  <a:lnTo>
                    <a:pt x="668047" y="0"/>
                  </a:lnTo>
                  <a:lnTo>
                    <a:pt x="1112291" y="0"/>
                  </a:lnTo>
                  <a:cubicBezTo>
                    <a:pt x="1117303" y="0"/>
                    <a:pt x="1120265" y="5695"/>
                    <a:pt x="1117417" y="9796"/>
                  </a:cubicBezTo>
                  <a:close/>
                </a:path>
              </a:pathLst>
            </a:custGeom>
            <a:solidFill>
              <a:srgbClr val="046D6D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Рисунок 5"/>
            <p:cNvSpPr/>
            <p:nvPr/>
          </p:nvSpPr>
          <p:spPr bwMode="auto">
            <a:xfrm>
              <a:off x="5437809" y="3447930"/>
              <a:ext cx="24718" cy="27907"/>
            </a:xfrm>
            <a:custGeom>
              <a:avLst/>
              <a:gdLst>
                <a:gd name="connsiteX0" fmla="*/ 24718 w 24718"/>
                <a:gd name="connsiteY0" fmla="*/ 0 h 27907"/>
                <a:gd name="connsiteX1" fmla="*/ 0 w 24718"/>
                <a:gd name="connsiteY1" fmla="*/ 27908 h 27907"/>
                <a:gd name="connsiteX2" fmla="*/ 24718 w 24718"/>
                <a:gd name="connsiteY2" fmla="*/ 0 h 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18" h="27907" extrusionOk="0">
                  <a:moveTo>
                    <a:pt x="24718" y="0"/>
                  </a:moveTo>
                  <a:cubicBezTo>
                    <a:pt x="17428" y="9910"/>
                    <a:pt x="9227" y="19251"/>
                    <a:pt x="0" y="27908"/>
                  </a:cubicBezTo>
                  <a:cubicBezTo>
                    <a:pt x="8315" y="18795"/>
                    <a:pt x="16745" y="9340"/>
                    <a:pt x="24718" y="0"/>
                  </a:cubicBezTo>
                  <a:close/>
                </a:path>
              </a:pathLst>
            </a:custGeom>
            <a:solidFill>
              <a:srgbClr val="FFFFFF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Рисунок 5"/>
            <p:cNvSpPr/>
            <p:nvPr/>
          </p:nvSpPr>
          <p:spPr bwMode="auto">
            <a:xfrm>
              <a:off x="4818063" y="2850303"/>
              <a:ext cx="612910" cy="683514"/>
            </a:xfrm>
            <a:custGeom>
              <a:avLst/>
              <a:gdLst>
                <a:gd name="connsiteX0" fmla="*/ 611316 w 612910"/>
                <a:gd name="connsiteY0" fmla="*/ 13844 h 683514"/>
                <a:gd name="connsiteX1" fmla="*/ 607102 w 612910"/>
                <a:gd name="connsiteY1" fmla="*/ 12705 h 683514"/>
                <a:gd name="connsiteX2" fmla="*/ 583978 w 612910"/>
                <a:gd name="connsiteY2" fmla="*/ 8490 h 683514"/>
                <a:gd name="connsiteX3" fmla="*/ 545819 w 612910"/>
                <a:gd name="connsiteY3" fmla="*/ 631 h 683514"/>
                <a:gd name="connsiteX4" fmla="*/ 531580 w 612910"/>
                <a:gd name="connsiteY4" fmla="*/ 7807 h 683514"/>
                <a:gd name="connsiteX5" fmla="*/ 497977 w 612910"/>
                <a:gd name="connsiteY5" fmla="*/ 80708 h 683514"/>
                <a:gd name="connsiteX6" fmla="*/ 480321 w 612910"/>
                <a:gd name="connsiteY6" fmla="*/ 92555 h 683514"/>
                <a:gd name="connsiteX7" fmla="*/ 441934 w 612910"/>
                <a:gd name="connsiteY7" fmla="*/ 93922 h 683514"/>
                <a:gd name="connsiteX8" fmla="*/ 426100 w 612910"/>
                <a:gd name="connsiteY8" fmla="*/ 85607 h 683514"/>
                <a:gd name="connsiteX9" fmla="*/ 383954 w 612910"/>
                <a:gd name="connsiteY9" fmla="*/ 10199 h 683514"/>
                <a:gd name="connsiteX10" fmla="*/ 369602 w 612910"/>
                <a:gd name="connsiteY10" fmla="*/ 4617 h 683514"/>
                <a:gd name="connsiteX11" fmla="*/ 336682 w 612910"/>
                <a:gd name="connsiteY11" fmla="*/ 14755 h 683514"/>
                <a:gd name="connsiteX12" fmla="*/ 271640 w 612910"/>
                <a:gd name="connsiteY12" fmla="*/ 76266 h 683514"/>
                <a:gd name="connsiteX13" fmla="*/ 255807 w 612910"/>
                <a:gd name="connsiteY13" fmla="*/ 151446 h 683514"/>
                <a:gd name="connsiteX14" fmla="*/ 252162 w 612910"/>
                <a:gd name="connsiteY14" fmla="*/ 211704 h 683514"/>
                <a:gd name="connsiteX15" fmla="*/ 209674 w 612910"/>
                <a:gd name="connsiteY15" fmla="*/ 205211 h 683514"/>
                <a:gd name="connsiteX16" fmla="*/ 203636 w 612910"/>
                <a:gd name="connsiteY16" fmla="*/ 198946 h 683514"/>
                <a:gd name="connsiteX17" fmla="*/ 201928 w 612910"/>
                <a:gd name="connsiteY17" fmla="*/ 194845 h 683514"/>
                <a:gd name="connsiteX18" fmla="*/ 201814 w 612910"/>
                <a:gd name="connsiteY18" fmla="*/ 194617 h 683514"/>
                <a:gd name="connsiteX19" fmla="*/ 153403 w 612910"/>
                <a:gd name="connsiteY19" fmla="*/ 162039 h 683514"/>
                <a:gd name="connsiteX20" fmla="*/ 101916 w 612910"/>
                <a:gd name="connsiteY20" fmla="*/ 205211 h 683514"/>
                <a:gd name="connsiteX21" fmla="*/ 95309 w 612910"/>
                <a:gd name="connsiteY21" fmla="*/ 209995 h 683514"/>
                <a:gd name="connsiteX22" fmla="*/ 78678 w 612910"/>
                <a:gd name="connsiteY22" fmla="*/ 215804 h 683514"/>
                <a:gd name="connsiteX23" fmla="*/ 38241 w 612910"/>
                <a:gd name="connsiteY23" fmla="*/ 273442 h 683514"/>
                <a:gd name="connsiteX24" fmla="*/ 39380 w 612910"/>
                <a:gd name="connsiteY24" fmla="*/ 289503 h 683514"/>
                <a:gd name="connsiteX25" fmla="*/ 49176 w 612910"/>
                <a:gd name="connsiteY25" fmla="*/ 321626 h 683514"/>
                <a:gd name="connsiteX26" fmla="*/ 127317 w 612910"/>
                <a:gd name="connsiteY26" fmla="*/ 426194 h 683514"/>
                <a:gd name="connsiteX27" fmla="*/ 139847 w 612910"/>
                <a:gd name="connsiteY27" fmla="*/ 439293 h 683514"/>
                <a:gd name="connsiteX28" fmla="*/ 101688 w 612910"/>
                <a:gd name="connsiteY28" fmla="*/ 465037 h 683514"/>
                <a:gd name="connsiteX29" fmla="*/ 90639 w 612910"/>
                <a:gd name="connsiteY29" fmla="*/ 469707 h 683514"/>
                <a:gd name="connsiteX30" fmla="*/ 61136 w 612910"/>
                <a:gd name="connsiteY30" fmla="*/ 461050 h 683514"/>
                <a:gd name="connsiteX31" fmla="*/ 6688 w 612910"/>
                <a:gd name="connsiteY31" fmla="*/ 515499 h 683514"/>
                <a:gd name="connsiteX32" fmla="*/ 14548 w 612910"/>
                <a:gd name="connsiteY32" fmla="*/ 543634 h 683514"/>
                <a:gd name="connsiteX33" fmla="*/ 9308 w 612910"/>
                <a:gd name="connsiteY33" fmla="*/ 561062 h 683514"/>
                <a:gd name="connsiteX34" fmla="*/ 29128 w 612910"/>
                <a:gd name="connsiteY34" fmla="*/ 649569 h 683514"/>
                <a:gd name="connsiteX35" fmla="*/ 63984 w 612910"/>
                <a:gd name="connsiteY35" fmla="*/ 667909 h 683514"/>
                <a:gd name="connsiteX36" fmla="*/ 119572 w 612910"/>
                <a:gd name="connsiteY36" fmla="*/ 680894 h 683514"/>
                <a:gd name="connsiteX37" fmla="*/ 148732 w 612910"/>
                <a:gd name="connsiteY37" fmla="*/ 683514 h 683514"/>
                <a:gd name="connsiteX38" fmla="*/ 150669 w 612910"/>
                <a:gd name="connsiteY38" fmla="*/ 683514 h 683514"/>
                <a:gd name="connsiteX39" fmla="*/ 156250 w 612910"/>
                <a:gd name="connsiteY39" fmla="*/ 675541 h 683514"/>
                <a:gd name="connsiteX40" fmla="*/ 163654 w 612910"/>
                <a:gd name="connsiteY40" fmla="*/ 664947 h 683514"/>
                <a:gd name="connsiteX41" fmla="*/ 161604 w 612910"/>
                <a:gd name="connsiteY41" fmla="*/ 664947 h 683514"/>
                <a:gd name="connsiteX42" fmla="*/ 131988 w 612910"/>
                <a:gd name="connsiteY42" fmla="*/ 663125 h 683514"/>
                <a:gd name="connsiteX43" fmla="*/ 64668 w 612910"/>
                <a:gd name="connsiteY43" fmla="*/ 647747 h 683514"/>
                <a:gd name="connsiteX44" fmla="*/ 50429 w 612910"/>
                <a:gd name="connsiteY44" fmla="*/ 641254 h 683514"/>
                <a:gd name="connsiteX45" fmla="*/ 31976 w 612910"/>
                <a:gd name="connsiteY45" fmla="*/ 561632 h 683514"/>
                <a:gd name="connsiteX46" fmla="*/ 61136 w 612910"/>
                <a:gd name="connsiteY46" fmla="*/ 570175 h 683514"/>
                <a:gd name="connsiteX47" fmla="*/ 115585 w 612910"/>
                <a:gd name="connsiteY47" fmla="*/ 515726 h 683514"/>
                <a:gd name="connsiteX48" fmla="*/ 107042 w 612910"/>
                <a:gd name="connsiteY48" fmla="*/ 486338 h 683514"/>
                <a:gd name="connsiteX49" fmla="*/ 113762 w 612910"/>
                <a:gd name="connsiteY49" fmla="*/ 479731 h 683514"/>
                <a:gd name="connsiteX50" fmla="*/ 147707 w 612910"/>
                <a:gd name="connsiteY50" fmla="*/ 457405 h 683514"/>
                <a:gd name="connsiteX51" fmla="*/ 161490 w 612910"/>
                <a:gd name="connsiteY51" fmla="*/ 458316 h 683514"/>
                <a:gd name="connsiteX52" fmla="*/ 234278 w 612910"/>
                <a:gd name="connsiteY52" fmla="*/ 515043 h 683514"/>
                <a:gd name="connsiteX53" fmla="*/ 243618 w 612910"/>
                <a:gd name="connsiteY53" fmla="*/ 522333 h 683514"/>
                <a:gd name="connsiteX54" fmla="*/ 252162 w 612910"/>
                <a:gd name="connsiteY54" fmla="*/ 533952 h 683514"/>
                <a:gd name="connsiteX55" fmla="*/ 252731 w 612910"/>
                <a:gd name="connsiteY55" fmla="*/ 536002 h 683514"/>
                <a:gd name="connsiteX56" fmla="*/ 254668 w 612910"/>
                <a:gd name="connsiteY56" fmla="*/ 533154 h 683514"/>
                <a:gd name="connsiteX57" fmla="*/ 259452 w 612910"/>
                <a:gd name="connsiteY57" fmla="*/ 526206 h 683514"/>
                <a:gd name="connsiteX58" fmla="*/ 263894 w 612910"/>
                <a:gd name="connsiteY58" fmla="*/ 519713 h 683514"/>
                <a:gd name="connsiteX59" fmla="*/ 269020 w 612910"/>
                <a:gd name="connsiteY59" fmla="*/ 512195 h 683514"/>
                <a:gd name="connsiteX60" fmla="*/ 268565 w 612910"/>
                <a:gd name="connsiteY60" fmla="*/ 509917 h 683514"/>
                <a:gd name="connsiteX61" fmla="*/ 264350 w 612910"/>
                <a:gd name="connsiteY61" fmla="*/ 471074 h 683514"/>
                <a:gd name="connsiteX62" fmla="*/ 401382 w 612910"/>
                <a:gd name="connsiteY62" fmla="*/ 271620 h 683514"/>
                <a:gd name="connsiteX63" fmla="*/ 402407 w 612910"/>
                <a:gd name="connsiteY63" fmla="*/ 271278 h 683514"/>
                <a:gd name="connsiteX64" fmla="*/ 439997 w 612910"/>
                <a:gd name="connsiteY64" fmla="*/ 261824 h 683514"/>
                <a:gd name="connsiteX65" fmla="*/ 442389 w 612910"/>
                <a:gd name="connsiteY65" fmla="*/ 261368 h 683514"/>
                <a:gd name="connsiteX66" fmla="*/ 446946 w 612910"/>
                <a:gd name="connsiteY66" fmla="*/ 254875 h 683514"/>
                <a:gd name="connsiteX67" fmla="*/ 455831 w 612910"/>
                <a:gd name="connsiteY67" fmla="*/ 242117 h 683514"/>
                <a:gd name="connsiteX68" fmla="*/ 592977 w 612910"/>
                <a:gd name="connsiteY68" fmla="*/ 43460 h 683514"/>
                <a:gd name="connsiteX69" fmla="*/ 612911 w 612910"/>
                <a:gd name="connsiteY69" fmla="*/ 14641 h 683514"/>
                <a:gd name="connsiteX70" fmla="*/ 611430 w 612910"/>
                <a:gd name="connsiteY70" fmla="*/ 13844 h 683514"/>
                <a:gd name="connsiteX71" fmla="*/ 242707 w 612910"/>
                <a:gd name="connsiteY71" fmla="*/ 498526 h 683514"/>
                <a:gd name="connsiteX72" fmla="*/ 171514 w 612910"/>
                <a:gd name="connsiteY72" fmla="*/ 442597 h 683514"/>
                <a:gd name="connsiteX73" fmla="*/ 251706 w 612910"/>
                <a:gd name="connsiteY73" fmla="*/ 401476 h 683514"/>
                <a:gd name="connsiteX74" fmla="*/ 242707 w 612910"/>
                <a:gd name="connsiteY74" fmla="*/ 498526 h 683514"/>
                <a:gd name="connsiteX75" fmla="*/ 257515 w 612910"/>
                <a:gd name="connsiteY75" fmla="*/ 378922 h 683514"/>
                <a:gd name="connsiteX76" fmla="*/ 165363 w 612910"/>
                <a:gd name="connsiteY76" fmla="*/ 424941 h 683514"/>
                <a:gd name="connsiteX77" fmla="*/ 151694 w 612910"/>
                <a:gd name="connsiteY77" fmla="*/ 423916 h 683514"/>
                <a:gd name="connsiteX78" fmla="*/ 69566 w 612910"/>
                <a:gd name="connsiteY78" fmla="*/ 320942 h 683514"/>
                <a:gd name="connsiteX79" fmla="*/ 63073 w 612910"/>
                <a:gd name="connsiteY79" fmla="*/ 305792 h 683514"/>
                <a:gd name="connsiteX80" fmla="*/ 57605 w 612910"/>
                <a:gd name="connsiteY80" fmla="*/ 286997 h 683514"/>
                <a:gd name="connsiteX81" fmla="*/ 57150 w 612910"/>
                <a:gd name="connsiteY81" fmla="*/ 273328 h 683514"/>
                <a:gd name="connsiteX82" fmla="*/ 99296 w 612910"/>
                <a:gd name="connsiteY82" fmla="*/ 228790 h 683514"/>
                <a:gd name="connsiteX83" fmla="*/ 103511 w 612910"/>
                <a:gd name="connsiteY83" fmla="*/ 230043 h 683514"/>
                <a:gd name="connsiteX84" fmla="*/ 103511 w 612910"/>
                <a:gd name="connsiteY84" fmla="*/ 230043 h 683514"/>
                <a:gd name="connsiteX85" fmla="*/ 153516 w 612910"/>
                <a:gd name="connsiteY85" fmla="*/ 266722 h 683514"/>
                <a:gd name="connsiteX86" fmla="*/ 173906 w 612910"/>
                <a:gd name="connsiteY86" fmla="*/ 262621 h 683514"/>
                <a:gd name="connsiteX87" fmla="*/ 174134 w 612910"/>
                <a:gd name="connsiteY87" fmla="*/ 262621 h 683514"/>
                <a:gd name="connsiteX88" fmla="*/ 203522 w 612910"/>
                <a:gd name="connsiteY88" fmla="*/ 232891 h 683514"/>
                <a:gd name="connsiteX89" fmla="*/ 213319 w 612910"/>
                <a:gd name="connsiteY89" fmla="*/ 227195 h 683514"/>
                <a:gd name="connsiteX90" fmla="*/ 247036 w 612910"/>
                <a:gd name="connsiteY90" fmla="*/ 233688 h 683514"/>
                <a:gd name="connsiteX91" fmla="*/ 254098 w 612910"/>
                <a:gd name="connsiteY91" fmla="*/ 241776 h 683514"/>
                <a:gd name="connsiteX92" fmla="*/ 269476 w 612910"/>
                <a:gd name="connsiteY92" fmla="*/ 358304 h 683514"/>
                <a:gd name="connsiteX93" fmla="*/ 257743 w 612910"/>
                <a:gd name="connsiteY93" fmla="*/ 379036 h 683514"/>
                <a:gd name="connsiteX94" fmla="*/ 287246 w 612910"/>
                <a:gd name="connsiteY94" fmla="*/ 337915 h 683514"/>
                <a:gd name="connsiteX95" fmla="*/ 284056 w 612910"/>
                <a:gd name="connsiteY95" fmla="*/ 337117 h 683514"/>
                <a:gd name="connsiteX96" fmla="*/ 272779 w 612910"/>
                <a:gd name="connsiteY96" fmla="*/ 239270 h 683514"/>
                <a:gd name="connsiteX97" fmla="*/ 368576 w 612910"/>
                <a:gd name="connsiteY97" fmla="*/ 262393 h 683514"/>
                <a:gd name="connsiteX98" fmla="*/ 368918 w 612910"/>
                <a:gd name="connsiteY98" fmla="*/ 265696 h 683514"/>
                <a:gd name="connsiteX99" fmla="*/ 287246 w 612910"/>
                <a:gd name="connsiteY99" fmla="*/ 337915 h 683514"/>
                <a:gd name="connsiteX100" fmla="*/ 404344 w 612910"/>
                <a:gd name="connsiteY100" fmla="*/ 249977 h 683514"/>
                <a:gd name="connsiteX101" fmla="*/ 393636 w 612910"/>
                <a:gd name="connsiteY101" fmla="*/ 249407 h 683514"/>
                <a:gd name="connsiteX102" fmla="*/ 280411 w 612910"/>
                <a:gd name="connsiteY102" fmla="*/ 217285 h 683514"/>
                <a:gd name="connsiteX103" fmla="*/ 272209 w 612910"/>
                <a:gd name="connsiteY103" fmla="*/ 207945 h 683514"/>
                <a:gd name="connsiteX104" fmla="*/ 293852 w 612910"/>
                <a:gd name="connsiteY104" fmla="*/ 70001 h 683514"/>
                <a:gd name="connsiteX105" fmla="*/ 333265 w 612910"/>
                <a:gd name="connsiteY105" fmla="*/ 37081 h 683514"/>
                <a:gd name="connsiteX106" fmla="*/ 344770 w 612910"/>
                <a:gd name="connsiteY106" fmla="*/ 44827 h 683514"/>
                <a:gd name="connsiteX107" fmla="*/ 374614 w 612910"/>
                <a:gd name="connsiteY107" fmla="*/ 142561 h 683514"/>
                <a:gd name="connsiteX108" fmla="*/ 404002 w 612910"/>
                <a:gd name="connsiteY108" fmla="*/ 239270 h 683514"/>
                <a:gd name="connsiteX109" fmla="*/ 404344 w 612910"/>
                <a:gd name="connsiteY109" fmla="*/ 249977 h 68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12910" h="683514" extrusionOk="0">
                  <a:moveTo>
                    <a:pt x="611316" y="13844"/>
                  </a:moveTo>
                  <a:cubicBezTo>
                    <a:pt x="610177" y="13388"/>
                    <a:pt x="608810" y="12933"/>
                    <a:pt x="607102" y="12705"/>
                  </a:cubicBezTo>
                  <a:cubicBezTo>
                    <a:pt x="599356" y="11338"/>
                    <a:pt x="591610" y="9971"/>
                    <a:pt x="583978" y="8490"/>
                  </a:cubicBezTo>
                  <a:cubicBezTo>
                    <a:pt x="571220" y="6098"/>
                    <a:pt x="558462" y="3478"/>
                    <a:pt x="545819" y="631"/>
                  </a:cubicBezTo>
                  <a:cubicBezTo>
                    <a:pt x="538073" y="-1192"/>
                    <a:pt x="534656" y="858"/>
                    <a:pt x="531580" y="7807"/>
                  </a:cubicBezTo>
                  <a:cubicBezTo>
                    <a:pt x="520645" y="32297"/>
                    <a:pt x="508912" y="56332"/>
                    <a:pt x="497977" y="80708"/>
                  </a:cubicBezTo>
                  <a:cubicBezTo>
                    <a:pt x="494332" y="88568"/>
                    <a:pt x="490573" y="93352"/>
                    <a:pt x="480321" y="92555"/>
                  </a:cubicBezTo>
                  <a:cubicBezTo>
                    <a:pt x="467563" y="91530"/>
                    <a:pt x="454692" y="92555"/>
                    <a:pt x="441934" y="93922"/>
                  </a:cubicBezTo>
                  <a:cubicBezTo>
                    <a:pt x="434188" y="94605"/>
                    <a:pt x="429859" y="92327"/>
                    <a:pt x="426100" y="85607"/>
                  </a:cubicBezTo>
                  <a:cubicBezTo>
                    <a:pt x="412317" y="60319"/>
                    <a:pt x="397737" y="35373"/>
                    <a:pt x="383954" y="10199"/>
                  </a:cubicBezTo>
                  <a:cubicBezTo>
                    <a:pt x="380309" y="3478"/>
                    <a:pt x="376208" y="2339"/>
                    <a:pt x="369602" y="4617"/>
                  </a:cubicBezTo>
                  <a:cubicBezTo>
                    <a:pt x="358780" y="8262"/>
                    <a:pt x="347731" y="11907"/>
                    <a:pt x="336682" y="14755"/>
                  </a:cubicBezTo>
                  <a:cubicBezTo>
                    <a:pt x="303193" y="22957"/>
                    <a:pt x="281436" y="44599"/>
                    <a:pt x="271640" y="76266"/>
                  </a:cubicBezTo>
                  <a:cubicBezTo>
                    <a:pt x="264008" y="100642"/>
                    <a:pt x="259566" y="126158"/>
                    <a:pt x="255807" y="151446"/>
                  </a:cubicBezTo>
                  <a:cubicBezTo>
                    <a:pt x="252959" y="170924"/>
                    <a:pt x="253301" y="190744"/>
                    <a:pt x="252162" y="211704"/>
                  </a:cubicBezTo>
                  <a:cubicBezTo>
                    <a:pt x="237581" y="209653"/>
                    <a:pt x="223571" y="207831"/>
                    <a:pt x="209674" y="205211"/>
                  </a:cubicBezTo>
                  <a:cubicBezTo>
                    <a:pt x="207281" y="204755"/>
                    <a:pt x="204662" y="201452"/>
                    <a:pt x="203636" y="198946"/>
                  </a:cubicBezTo>
                  <a:cubicBezTo>
                    <a:pt x="203067" y="197579"/>
                    <a:pt x="202497" y="196098"/>
                    <a:pt x="201928" y="194845"/>
                  </a:cubicBezTo>
                  <a:cubicBezTo>
                    <a:pt x="201928" y="194845"/>
                    <a:pt x="201928" y="194617"/>
                    <a:pt x="201814" y="194617"/>
                  </a:cubicBezTo>
                  <a:cubicBezTo>
                    <a:pt x="194068" y="175481"/>
                    <a:pt x="175273" y="162039"/>
                    <a:pt x="153403" y="162039"/>
                  </a:cubicBezTo>
                  <a:cubicBezTo>
                    <a:pt x="127659" y="162039"/>
                    <a:pt x="106244" y="180720"/>
                    <a:pt x="101916" y="205211"/>
                  </a:cubicBezTo>
                  <a:cubicBezTo>
                    <a:pt x="99979" y="207147"/>
                    <a:pt x="97587" y="208856"/>
                    <a:pt x="95309" y="209995"/>
                  </a:cubicBezTo>
                  <a:cubicBezTo>
                    <a:pt x="90183" y="212729"/>
                    <a:pt x="84146" y="213640"/>
                    <a:pt x="78678" y="215804"/>
                  </a:cubicBezTo>
                  <a:cubicBezTo>
                    <a:pt x="63187" y="221955"/>
                    <a:pt x="39608" y="246218"/>
                    <a:pt x="38241" y="273442"/>
                  </a:cubicBezTo>
                  <a:cubicBezTo>
                    <a:pt x="37899" y="279479"/>
                    <a:pt x="38696" y="284605"/>
                    <a:pt x="39380" y="289503"/>
                  </a:cubicBezTo>
                  <a:cubicBezTo>
                    <a:pt x="40861" y="299413"/>
                    <a:pt x="43708" y="309779"/>
                    <a:pt x="49176" y="321626"/>
                  </a:cubicBezTo>
                  <a:cubicBezTo>
                    <a:pt x="67857" y="361835"/>
                    <a:pt x="112168" y="410816"/>
                    <a:pt x="127317" y="426194"/>
                  </a:cubicBezTo>
                  <a:cubicBezTo>
                    <a:pt x="131304" y="430295"/>
                    <a:pt x="135291" y="434509"/>
                    <a:pt x="139847" y="439293"/>
                  </a:cubicBezTo>
                  <a:cubicBezTo>
                    <a:pt x="126292" y="448406"/>
                    <a:pt x="113535" y="456266"/>
                    <a:pt x="101688" y="465037"/>
                  </a:cubicBezTo>
                  <a:cubicBezTo>
                    <a:pt x="97815" y="467885"/>
                    <a:pt x="94398" y="469479"/>
                    <a:pt x="90639" y="469707"/>
                  </a:cubicBezTo>
                  <a:cubicBezTo>
                    <a:pt x="82096" y="464240"/>
                    <a:pt x="72072" y="461050"/>
                    <a:pt x="61136" y="461050"/>
                  </a:cubicBezTo>
                  <a:cubicBezTo>
                    <a:pt x="31064" y="461050"/>
                    <a:pt x="6688" y="485427"/>
                    <a:pt x="6688" y="515499"/>
                  </a:cubicBezTo>
                  <a:cubicBezTo>
                    <a:pt x="6688" y="525750"/>
                    <a:pt x="9536" y="535319"/>
                    <a:pt x="14548" y="543634"/>
                  </a:cubicBezTo>
                  <a:cubicBezTo>
                    <a:pt x="14548" y="549443"/>
                    <a:pt x="12497" y="554797"/>
                    <a:pt x="9308" y="561062"/>
                  </a:cubicBezTo>
                  <a:cubicBezTo>
                    <a:pt x="-8120" y="594323"/>
                    <a:pt x="-830" y="627471"/>
                    <a:pt x="29128" y="649569"/>
                  </a:cubicBezTo>
                  <a:cubicBezTo>
                    <a:pt x="39608" y="657315"/>
                    <a:pt x="51796" y="663580"/>
                    <a:pt x="63984" y="667909"/>
                  </a:cubicBezTo>
                  <a:cubicBezTo>
                    <a:pt x="82210" y="674401"/>
                    <a:pt x="100777" y="678388"/>
                    <a:pt x="119572" y="680894"/>
                  </a:cubicBezTo>
                  <a:cubicBezTo>
                    <a:pt x="129254" y="682147"/>
                    <a:pt x="138936" y="683059"/>
                    <a:pt x="148732" y="683514"/>
                  </a:cubicBezTo>
                  <a:lnTo>
                    <a:pt x="150669" y="683514"/>
                  </a:lnTo>
                  <a:cubicBezTo>
                    <a:pt x="150669" y="683514"/>
                    <a:pt x="156250" y="675541"/>
                    <a:pt x="156250" y="675541"/>
                  </a:cubicBezTo>
                  <a:lnTo>
                    <a:pt x="163654" y="664947"/>
                  </a:lnTo>
                  <a:cubicBezTo>
                    <a:pt x="162971" y="664947"/>
                    <a:pt x="162288" y="664947"/>
                    <a:pt x="161604" y="664947"/>
                  </a:cubicBezTo>
                  <a:cubicBezTo>
                    <a:pt x="151694" y="664605"/>
                    <a:pt x="141784" y="664150"/>
                    <a:pt x="131988" y="663125"/>
                  </a:cubicBezTo>
                  <a:cubicBezTo>
                    <a:pt x="109206" y="660846"/>
                    <a:pt x="86652" y="656290"/>
                    <a:pt x="64668" y="647747"/>
                  </a:cubicBezTo>
                  <a:cubicBezTo>
                    <a:pt x="59770" y="645924"/>
                    <a:pt x="54985" y="643760"/>
                    <a:pt x="50429" y="641254"/>
                  </a:cubicBezTo>
                  <a:cubicBezTo>
                    <a:pt x="17282" y="622459"/>
                    <a:pt x="10561" y="594323"/>
                    <a:pt x="31976" y="561632"/>
                  </a:cubicBezTo>
                  <a:cubicBezTo>
                    <a:pt x="40405" y="566985"/>
                    <a:pt x="50429" y="570175"/>
                    <a:pt x="61136" y="570175"/>
                  </a:cubicBezTo>
                  <a:cubicBezTo>
                    <a:pt x="91208" y="570175"/>
                    <a:pt x="115585" y="545798"/>
                    <a:pt x="115585" y="515726"/>
                  </a:cubicBezTo>
                  <a:cubicBezTo>
                    <a:pt x="115585" y="504905"/>
                    <a:pt x="112395" y="494881"/>
                    <a:pt x="107042" y="486338"/>
                  </a:cubicBezTo>
                  <a:cubicBezTo>
                    <a:pt x="108181" y="483832"/>
                    <a:pt x="110459" y="481782"/>
                    <a:pt x="113762" y="479731"/>
                  </a:cubicBezTo>
                  <a:cubicBezTo>
                    <a:pt x="125381" y="472669"/>
                    <a:pt x="136544" y="465151"/>
                    <a:pt x="147707" y="457405"/>
                  </a:cubicBezTo>
                  <a:cubicBezTo>
                    <a:pt x="152833" y="453874"/>
                    <a:pt x="156592" y="454330"/>
                    <a:pt x="161490" y="458316"/>
                  </a:cubicBezTo>
                  <a:cubicBezTo>
                    <a:pt x="185639" y="477453"/>
                    <a:pt x="209901" y="496134"/>
                    <a:pt x="234278" y="515043"/>
                  </a:cubicBezTo>
                  <a:cubicBezTo>
                    <a:pt x="237353" y="517435"/>
                    <a:pt x="240543" y="519941"/>
                    <a:pt x="243618" y="522333"/>
                  </a:cubicBezTo>
                  <a:cubicBezTo>
                    <a:pt x="247833" y="525636"/>
                    <a:pt x="250681" y="529509"/>
                    <a:pt x="252162" y="533952"/>
                  </a:cubicBezTo>
                  <a:cubicBezTo>
                    <a:pt x="252389" y="534635"/>
                    <a:pt x="252617" y="535319"/>
                    <a:pt x="252731" y="536002"/>
                  </a:cubicBezTo>
                  <a:lnTo>
                    <a:pt x="254668" y="533154"/>
                  </a:lnTo>
                  <a:lnTo>
                    <a:pt x="259452" y="526206"/>
                  </a:lnTo>
                  <a:lnTo>
                    <a:pt x="263894" y="519713"/>
                  </a:lnTo>
                  <a:lnTo>
                    <a:pt x="269020" y="512195"/>
                  </a:lnTo>
                  <a:cubicBezTo>
                    <a:pt x="268792" y="511398"/>
                    <a:pt x="268678" y="510601"/>
                    <a:pt x="268565" y="509917"/>
                  </a:cubicBezTo>
                  <a:cubicBezTo>
                    <a:pt x="265831" y="497045"/>
                    <a:pt x="264464" y="484060"/>
                    <a:pt x="264350" y="471074"/>
                  </a:cubicBezTo>
                  <a:cubicBezTo>
                    <a:pt x="262983" y="385756"/>
                    <a:pt x="314014" y="302375"/>
                    <a:pt x="401382" y="271620"/>
                  </a:cubicBezTo>
                  <a:cubicBezTo>
                    <a:pt x="401724" y="271620"/>
                    <a:pt x="402066" y="271392"/>
                    <a:pt x="402407" y="271278"/>
                  </a:cubicBezTo>
                  <a:cubicBezTo>
                    <a:pt x="415051" y="266949"/>
                    <a:pt x="427581" y="263760"/>
                    <a:pt x="439997" y="261824"/>
                  </a:cubicBezTo>
                  <a:cubicBezTo>
                    <a:pt x="440795" y="261596"/>
                    <a:pt x="441592" y="261596"/>
                    <a:pt x="442389" y="261368"/>
                  </a:cubicBezTo>
                  <a:lnTo>
                    <a:pt x="446946" y="254875"/>
                  </a:lnTo>
                  <a:lnTo>
                    <a:pt x="455831" y="242117"/>
                  </a:lnTo>
                  <a:lnTo>
                    <a:pt x="592977" y="43460"/>
                  </a:lnTo>
                  <a:lnTo>
                    <a:pt x="612911" y="14641"/>
                  </a:lnTo>
                  <a:cubicBezTo>
                    <a:pt x="612911" y="14641"/>
                    <a:pt x="612000" y="14072"/>
                    <a:pt x="611430" y="13844"/>
                  </a:cubicBezTo>
                  <a:close/>
                  <a:moveTo>
                    <a:pt x="242707" y="498526"/>
                  </a:moveTo>
                  <a:cubicBezTo>
                    <a:pt x="219925" y="480642"/>
                    <a:pt x="197030" y="462645"/>
                    <a:pt x="171514" y="442597"/>
                  </a:cubicBezTo>
                  <a:cubicBezTo>
                    <a:pt x="200333" y="427789"/>
                    <a:pt x="226190" y="414575"/>
                    <a:pt x="251706" y="401476"/>
                  </a:cubicBezTo>
                  <a:cubicBezTo>
                    <a:pt x="248744" y="434168"/>
                    <a:pt x="245783" y="465151"/>
                    <a:pt x="242707" y="498526"/>
                  </a:cubicBezTo>
                  <a:close/>
                  <a:moveTo>
                    <a:pt x="257515" y="378922"/>
                  </a:moveTo>
                  <a:cubicBezTo>
                    <a:pt x="226532" y="393958"/>
                    <a:pt x="195891" y="409336"/>
                    <a:pt x="165363" y="424941"/>
                  </a:cubicBezTo>
                  <a:cubicBezTo>
                    <a:pt x="160123" y="427561"/>
                    <a:pt x="156478" y="428586"/>
                    <a:pt x="151694" y="423916"/>
                  </a:cubicBezTo>
                  <a:cubicBezTo>
                    <a:pt x="119913" y="393047"/>
                    <a:pt x="90525" y="360469"/>
                    <a:pt x="69566" y="320942"/>
                  </a:cubicBezTo>
                  <a:cubicBezTo>
                    <a:pt x="67060" y="316044"/>
                    <a:pt x="65123" y="310804"/>
                    <a:pt x="63073" y="305792"/>
                  </a:cubicBezTo>
                  <a:cubicBezTo>
                    <a:pt x="61136" y="301578"/>
                    <a:pt x="58744" y="295085"/>
                    <a:pt x="57605" y="286997"/>
                  </a:cubicBezTo>
                  <a:cubicBezTo>
                    <a:pt x="56808" y="281416"/>
                    <a:pt x="56808" y="276404"/>
                    <a:pt x="57150" y="273328"/>
                  </a:cubicBezTo>
                  <a:cubicBezTo>
                    <a:pt x="58972" y="251344"/>
                    <a:pt x="81640" y="230954"/>
                    <a:pt x="99296" y="228790"/>
                  </a:cubicBezTo>
                  <a:cubicBezTo>
                    <a:pt x="100435" y="228676"/>
                    <a:pt x="102030" y="229132"/>
                    <a:pt x="103511" y="230043"/>
                  </a:cubicBezTo>
                  <a:lnTo>
                    <a:pt x="103511" y="230043"/>
                  </a:lnTo>
                  <a:cubicBezTo>
                    <a:pt x="110231" y="251344"/>
                    <a:pt x="130051" y="266722"/>
                    <a:pt x="153516" y="266722"/>
                  </a:cubicBezTo>
                  <a:cubicBezTo>
                    <a:pt x="160807" y="266722"/>
                    <a:pt x="167641" y="265241"/>
                    <a:pt x="173906" y="262621"/>
                  </a:cubicBezTo>
                  <a:cubicBezTo>
                    <a:pt x="173906" y="262621"/>
                    <a:pt x="174134" y="262621"/>
                    <a:pt x="174134" y="262621"/>
                  </a:cubicBezTo>
                  <a:cubicBezTo>
                    <a:pt x="187234" y="257723"/>
                    <a:pt x="196802" y="247357"/>
                    <a:pt x="203522" y="232891"/>
                  </a:cubicBezTo>
                  <a:cubicBezTo>
                    <a:pt x="204775" y="230043"/>
                    <a:pt x="210243" y="226854"/>
                    <a:pt x="213319" y="227195"/>
                  </a:cubicBezTo>
                  <a:cubicBezTo>
                    <a:pt x="224710" y="228448"/>
                    <a:pt x="235987" y="230840"/>
                    <a:pt x="247036" y="233688"/>
                  </a:cubicBezTo>
                  <a:cubicBezTo>
                    <a:pt x="249997" y="234485"/>
                    <a:pt x="253642" y="238700"/>
                    <a:pt x="254098" y="241776"/>
                  </a:cubicBezTo>
                  <a:cubicBezTo>
                    <a:pt x="259566" y="280619"/>
                    <a:pt x="264350" y="319461"/>
                    <a:pt x="269476" y="358304"/>
                  </a:cubicBezTo>
                  <a:cubicBezTo>
                    <a:pt x="270843" y="368328"/>
                    <a:pt x="266628" y="374593"/>
                    <a:pt x="257743" y="379036"/>
                  </a:cubicBezTo>
                  <a:close/>
                  <a:moveTo>
                    <a:pt x="287246" y="337915"/>
                  </a:moveTo>
                  <a:cubicBezTo>
                    <a:pt x="286220" y="337687"/>
                    <a:pt x="285195" y="337345"/>
                    <a:pt x="284056" y="337117"/>
                  </a:cubicBezTo>
                  <a:cubicBezTo>
                    <a:pt x="280411" y="305337"/>
                    <a:pt x="276766" y="273670"/>
                    <a:pt x="272779" y="239270"/>
                  </a:cubicBezTo>
                  <a:cubicBezTo>
                    <a:pt x="306610" y="247357"/>
                    <a:pt x="337593" y="254875"/>
                    <a:pt x="368576" y="262393"/>
                  </a:cubicBezTo>
                  <a:cubicBezTo>
                    <a:pt x="368576" y="263532"/>
                    <a:pt x="368804" y="264557"/>
                    <a:pt x="368918" y="265696"/>
                  </a:cubicBezTo>
                  <a:cubicBezTo>
                    <a:pt x="336112" y="283352"/>
                    <a:pt x="309344" y="308071"/>
                    <a:pt x="287246" y="337915"/>
                  </a:cubicBezTo>
                  <a:close/>
                  <a:moveTo>
                    <a:pt x="404344" y="249977"/>
                  </a:moveTo>
                  <a:cubicBezTo>
                    <a:pt x="400813" y="249749"/>
                    <a:pt x="396940" y="250319"/>
                    <a:pt x="393636" y="249407"/>
                  </a:cubicBezTo>
                  <a:cubicBezTo>
                    <a:pt x="355819" y="238928"/>
                    <a:pt x="318001" y="228334"/>
                    <a:pt x="280411" y="217285"/>
                  </a:cubicBezTo>
                  <a:cubicBezTo>
                    <a:pt x="276994" y="216260"/>
                    <a:pt x="272209" y="211134"/>
                    <a:pt x="272209" y="207945"/>
                  </a:cubicBezTo>
                  <a:cubicBezTo>
                    <a:pt x="272209" y="160900"/>
                    <a:pt x="274943" y="114198"/>
                    <a:pt x="293852" y="70001"/>
                  </a:cubicBezTo>
                  <a:cubicBezTo>
                    <a:pt x="301598" y="52003"/>
                    <a:pt x="316064" y="43232"/>
                    <a:pt x="333265" y="37081"/>
                  </a:cubicBezTo>
                  <a:cubicBezTo>
                    <a:pt x="340783" y="34348"/>
                    <a:pt x="342947" y="38904"/>
                    <a:pt x="344770" y="44827"/>
                  </a:cubicBezTo>
                  <a:cubicBezTo>
                    <a:pt x="354680" y="77405"/>
                    <a:pt x="364704" y="109983"/>
                    <a:pt x="374614" y="142561"/>
                  </a:cubicBezTo>
                  <a:cubicBezTo>
                    <a:pt x="384524" y="174797"/>
                    <a:pt x="394434" y="207033"/>
                    <a:pt x="404002" y="239270"/>
                  </a:cubicBezTo>
                  <a:cubicBezTo>
                    <a:pt x="405027" y="242573"/>
                    <a:pt x="404230" y="246332"/>
                    <a:pt x="404344" y="249977"/>
                  </a:cubicBezTo>
                  <a:close/>
                </a:path>
              </a:pathLst>
            </a:custGeom>
            <a:solidFill>
              <a:srgbClr val="05A099"/>
            </a:solidFill>
            <a:ln w="11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V="1">
            <a:off x="2821816" y="1756223"/>
            <a:ext cx="7925545" cy="24940"/>
          </a:xfrm>
          <a:prstGeom prst="line">
            <a:avLst/>
          </a:prstGeom>
          <a:ln w="19050">
            <a:solidFill>
              <a:srgbClr val="027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/>
          <p:cNvPicPr>
            <a:picLocks noChangeAspect="1"/>
          </p:cNvPicPr>
          <p:nvPr/>
        </p:nvPicPr>
        <p:blipFill>
          <a:blip r:embed="rId4"/>
          <a:srcRect t="3806"/>
          <a:stretch/>
        </p:blipFill>
        <p:spPr bwMode="auto">
          <a:xfrm>
            <a:off x="9925917" y="5150087"/>
            <a:ext cx="2138123" cy="138473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35300" y="5150061"/>
            <a:ext cx="1357341" cy="1384765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70082" y="3960418"/>
            <a:ext cx="1424679" cy="66745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2" name="Google Shape;521;p29"/>
          <p:cNvSpPr txBox="1">
            <a:spLocks noGrp="1"/>
          </p:cNvSpPr>
          <p:nvPr>
            <p:ph type="ctrTitle"/>
          </p:nvPr>
        </p:nvSpPr>
        <p:spPr bwMode="auto">
          <a:xfrm>
            <a:off x="4418149" y="585179"/>
            <a:ext cx="7302603" cy="66257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215964" algn="l">
              <a:defRPr/>
            </a:pPr>
            <a:r>
              <a:rPr lang="ru-RU" sz="1200">
                <a:latin typeface="Calibri"/>
              </a:rPr>
              <a:t>Пункт 1 поручения заместителя председателя правительства Российской Федерации – полномочного представителя президента в Дальневосточном федеральном округе Трутнева Ю.П. от 28 сентября 2023 г. № 10417-п8-ют</a:t>
            </a:r>
            <a:r>
              <a:rPr lang="ru-RU" sz="1200" b="1"/>
              <a:t/>
            </a:r>
            <a:br>
              <a:rPr lang="ru-RU" sz="1200" b="1"/>
            </a:br>
            <a:endParaRPr lang="ru-RU" sz="1200" b="1">
              <a:latin typeface="Rajdhani Medium"/>
              <a:ea typeface="Rajdhani Medium"/>
              <a:cs typeface="Rajdhani Medium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55281" y="1134837"/>
            <a:ext cx="7827607" cy="64631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>
              <a:defRPr/>
            </a:pPr>
            <a:r>
              <a:rPr lang="ru-RU" sz="1200">
                <a:solidFill>
                  <a:prstClr val="black"/>
                </a:solidFill>
              </a:rPr>
              <a:t>«Дорожная карта» повышения качества общего образования в общеобразовательных организациях Хабаровского края в 2023/2024 учебном году (Распоряжение министерства образования и науки Хабаровского края от 16.10.2023 г. № 1351). 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92" name="Прямая соединительная линия 91"/>
          <p:cNvCxnSpPr>
            <a:cxnSpLocks/>
          </p:cNvCxnSpPr>
          <p:nvPr/>
        </p:nvCxnSpPr>
        <p:spPr bwMode="auto">
          <a:xfrm>
            <a:off x="177335" y="4942385"/>
            <a:ext cx="4202924" cy="16814"/>
          </a:xfrm>
          <a:prstGeom prst="line">
            <a:avLst/>
          </a:prstGeom>
          <a:ln w="12700">
            <a:solidFill>
              <a:srgbClr val="027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cxnSpLocks/>
          </p:cNvCxnSpPr>
          <p:nvPr/>
        </p:nvCxnSpPr>
        <p:spPr bwMode="auto">
          <a:xfrm flipV="1">
            <a:off x="5137507" y="4585668"/>
            <a:ext cx="3057740" cy="6962"/>
          </a:xfrm>
          <a:prstGeom prst="line">
            <a:avLst/>
          </a:prstGeom>
          <a:ln w="12700">
            <a:solidFill>
              <a:srgbClr val="027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Рисунок 131"/>
          <p:cNvPicPr>
            <a:picLocks noChangeAspect="1"/>
          </p:cNvPicPr>
          <p:nvPr/>
        </p:nvPicPr>
        <p:blipFill>
          <a:blip r:embed="rId7"/>
          <a:srcRect t="3404"/>
          <a:stretch/>
        </p:blipFill>
        <p:spPr bwMode="auto">
          <a:xfrm>
            <a:off x="232085" y="1945313"/>
            <a:ext cx="3624515" cy="1857912"/>
          </a:xfrm>
          <a:prstGeom prst="rect">
            <a:avLst/>
          </a:prstGeom>
        </p:spPr>
      </p:pic>
      <p:sp>
        <p:nvSpPr>
          <p:cNvPr id="133" name="Прямоугольник 132"/>
          <p:cNvSpPr/>
          <p:nvPr/>
        </p:nvSpPr>
        <p:spPr bwMode="auto">
          <a:xfrm>
            <a:off x="134378" y="4174562"/>
            <a:ext cx="3103039" cy="692485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>
              <a:defRPr/>
            </a:pPr>
            <a:r>
              <a:rPr lang="ru-RU" sz="1500" b="1">
                <a:solidFill>
                  <a:srgbClr val="70AD47">
                    <a:lumMod val="75000"/>
                  </a:srgbClr>
                </a:solidFill>
                <a:ea typeface="Calibri"/>
              </a:rPr>
              <a:t>ДВА КУРСА ПК  72ч.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200">
                <a:solidFill>
                  <a:srgbClr val="70AD47">
                    <a:lumMod val="75000"/>
                  </a:srgbClr>
                </a:solidFill>
                <a:ea typeface="Calibri"/>
              </a:rPr>
              <a:t>50+30 педагогов </a:t>
            </a:r>
            <a:endParaRPr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200">
                <a:solidFill>
                  <a:prstClr val="black"/>
                </a:solidFill>
              </a:rPr>
              <a:t>задачи повышенного уровня сложности</a:t>
            </a:r>
            <a:endParaRPr lang="ru-RU" sz="120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-158476" y="3933241"/>
            <a:ext cx="2030243" cy="323153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ctr">
              <a:defRPr/>
            </a:pPr>
            <a:r>
              <a:rPr lang="ru-RU" sz="1500" b="1">
                <a:solidFill>
                  <a:srgbClr val="70AD47">
                    <a:lumMod val="75000"/>
                  </a:srgbClr>
                </a:solidFill>
                <a:ea typeface="Calibri"/>
              </a:rPr>
              <a:t>МАТЕМАТИКА</a:t>
            </a:r>
            <a:endParaRPr lang="ru-RU" sz="1500" b="1">
              <a:solidFill>
                <a:srgbClr val="70AD47">
                  <a:lumMod val="75000"/>
                </a:srgbClr>
              </a:solidFill>
            </a:endParaRPr>
          </a:p>
        </p:txBody>
      </p:sp>
      <p:cxnSp>
        <p:nvCxnSpPr>
          <p:cNvPr id="135" name="Прямая соединительная линия 134"/>
          <p:cNvCxnSpPr>
            <a:cxnSpLocks/>
          </p:cNvCxnSpPr>
          <p:nvPr/>
        </p:nvCxnSpPr>
        <p:spPr bwMode="auto">
          <a:xfrm>
            <a:off x="242293" y="3935477"/>
            <a:ext cx="3325553" cy="7522"/>
          </a:xfrm>
          <a:prstGeom prst="line">
            <a:avLst/>
          </a:prstGeom>
          <a:ln w="12700">
            <a:solidFill>
              <a:srgbClr val="027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 bwMode="auto">
          <a:xfrm>
            <a:off x="4686291" y="4633331"/>
            <a:ext cx="2886599" cy="823290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r">
              <a:lnSpc>
                <a:spcPts val="1900"/>
              </a:lnSpc>
              <a:defRPr/>
            </a:pPr>
            <a:r>
              <a:rPr lang="ru-RU" b="1">
                <a:solidFill>
                  <a:srgbClr val="70AD47">
                    <a:lumMod val="50000"/>
                  </a:srgbClr>
                </a:solidFill>
                <a:latin typeface="Calibri Light"/>
              </a:rPr>
              <a:t> </a:t>
            </a:r>
            <a:r>
              <a:rPr lang="ru-RU" sz="1400" b="1">
                <a:solidFill>
                  <a:srgbClr val="70AD47">
                    <a:lumMod val="50000"/>
                  </a:srgbClr>
                </a:solidFill>
              </a:rPr>
              <a:t>4 ОБУЧАЮЩИХ СЕМИНАРА ПРЕДМЕТНЫЕ И МЕТОДИЧЕСКИЕ КОМПЕТЕНЦИИ ПЕДАГОГОВ</a:t>
            </a:r>
            <a:endParaRPr lang="ru-RU" sz="140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966311" y="3064894"/>
            <a:ext cx="2161759" cy="92331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r">
              <a:defRPr/>
            </a:pPr>
            <a:r>
              <a:rPr lang="ru-RU" b="1">
                <a:solidFill>
                  <a:prstClr val="white"/>
                </a:solidFill>
                <a:latin typeface="Inter"/>
              </a:rPr>
              <a:t>НАВИГАТОР</a:t>
            </a:r>
            <a:endParaRPr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b="1">
                <a:solidFill>
                  <a:prstClr val="white"/>
                </a:solidFill>
                <a:latin typeface="Inter"/>
              </a:rPr>
              <a:t>МЕТОДИЧЕСКИХ СОБЫТИЙ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51339" y="5624812"/>
            <a:ext cx="5734232" cy="64631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>
              <a:defRPr/>
            </a:pPr>
            <a:r>
              <a:rPr lang="ru-RU" sz="1200">
                <a:solidFill>
                  <a:srgbClr val="000000"/>
                </a:solidFill>
              </a:rPr>
              <a:t>«ВСОКО: управленческие и методические аспекты повышения качества освоения основной образовательной программы. КИМ в системе работы учителя - предметника»</a:t>
            </a:r>
            <a:endParaRPr lang="ru-RU" sz="1200">
              <a:solidFill>
                <a:prstClr val="black"/>
              </a:solidFill>
            </a:endParaRPr>
          </a:p>
        </p:txBody>
      </p:sp>
      <p:cxnSp>
        <p:nvCxnSpPr>
          <p:cNvPr id="99" name="Прямая соединительная линия 98"/>
          <p:cNvCxnSpPr>
            <a:cxnSpLocks/>
          </p:cNvCxnSpPr>
          <p:nvPr/>
        </p:nvCxnSpPr>
        <p:spPr bwMode="auto">
          <a:xfrm flipV="1">
            <a:off x="4369993" y="4592630"/>
            <a:ext cx="782987" cy="367714"/>
          </a:xfrm>
          <a:prstGeom prst="line">
            <a:avLst/>
          </a:prstGeom>
          <a:ln w="12700">
            <a:solidFill>
              <a:srgbClr val="027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 bwMode="auto">
          <a:xfrm>
            <a:off x="1237133" y="5096586"/>
            <a:ext cx="3689873" cy="461653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>
              <a:defRPr/>
            </a:pPr>
            <a:r>
              <a:rPr lang="ru-RU" sz="1200">
                <a:solidFill>
                  <a:prstClr val="black"/>
                </a:solidFill>
              </a:rPr>
              <a:t>«Пути совершенствования качества образования в Хабаровском крае: методические аспекты»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4" name="Прямая соединительная линия 113"/>
          <p:cNvCxnSpPr>
            <a:cxnSpLocks/>
          </p:cNvCxnSpPr>
          <p:nvPr/>
        </p:nvCxnSpPr>
        <p:spPr bwMode="auto">
          <a:xfrm>
            <a:off x="1360319" y="5558251"/>
            <a:ext cx="3456436" cy="1"/>
          </a:xfrm>
          <a:prstGeom prst="line">
            <a:avLst/>
          </a:prstGeom>
          <a:ln w="12700">
            <a:solidFill>
              <a:srgbClr val="027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Группа 100"/>
          <p:cNvGrpSpPr/>
          <p:nvPr/>
        </p:nvGrpSpPr>
        <p:grpSpPr bwMode="auto">
          <a:xfrm>
            <a:off x="5067982" y="1869139"/>
            <a:ext cx="4875075" cy="2329349"/>
            <a:chOff x="4820901" y="2137105"/>
            <a:chExt cx="4875075" cy="2329349"/>
          </a:xfrm>
        </p:grpSpPr>
        <p:grpSp>
          <p:nvGrpSpPr>
            <p:cNvPr id="124" name="Группа 123"/>
            <p:cNvGrpSpPr/>
            <p:nvPr/>
          </p:nvGrpSpPr>
          <p:grpSpPr bwMode="auto">
            <a:xfrm>
              <a:off x="5492110" y="2161265"/>
              <a:ext cx="188138" cy="280358"/>
              <a:chOff x="4863689" y="4191269"/>
              <a:chExt cx="188138" cy="364911"/>
            </a:xfrm>
          </p:grpSpPr>
          <p:sp>
            <p:nvSpPr>
              <p:cNvPr id="125" name="Рисунок 260"/>
              <p:cNvSpPr/>
              <p:nvPr/>
            </p:nvSpPr>
            <p:spPr bwMode="auto">
              <a:xfrm>
                <a:off x="4915865" y="4323724"/>
                <a:ext cx="135961" cy="232456"/>
              </a:xfrm>
              <a:custGeom>
                <a:avLst/>
                <a:gdLst>
                  <a:gd name="connsiteX0" fmla="*/ 135962 w 135961"/>
                  <a:gd name="connsiteY0" fmla="*/ 69235 h 232456"/>
                  <a:gd name="connsiteX1" fmla="*/ 26590 w 135961"/>
                  <a:gd name="connsiteY1" fmla="*/ 232456 h 232456"/>
                  <a:gd name="connsiteX2" fmla="*/ 0 w 135961"/>
                  <a:gd name="connsiteY2" fmla="*/ 163221 h 232456"/>
                  <a:gd name="connsiteX3" fmla="*/ 109371 w 135961"/>
                  <a:gd name="connsiteY3" fmla="*/ 0 h 232456"/>
                  <a:gd name="connsiteX4" fmla="*/ 135962 w 135961"/>
                  <a:gd name="connsiteY4" fmla="*/ 69235 h 2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61" h="232456" extrusionOk="0">
                    <a:moveTo>
                      <a:pt x="135962" y="69235"/>
                    </a:moveTo>
                    <a:lnTo>
                      <a:pt x="26590" y="232456"/>
                    </a:lnTo>
                    <a:cubicBezTo>
                      <a:pt x="17727" y="209378"/>
                      <a:pt x="8863" y="186299"/>
                      <a:pt x="0" y="163221"/>
                    </a:cubicBezTo>
                    <a:cubicBezTo>
                      <a:pt x="36457" y="108870"/>
                      <a:pt x="72914" y="54351"/>
                      <a:pt x="109371" y="0"/>
                    </a:cubicBezTo>
                    <a:lnTo>
                      <a:pt x="135962" y="69235"/>
                    </a:lnTo>
                    <a:close/>
                  </a:path>
                </a:pathLst>
              </a:custGeom>
              <a:solidFill>
                <a:srgbClr val="05A099"/>
              </a:solidFill>
              <a:ln w="16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Рисунок 260"/>
              <p:cNvSpPr/>
              <p:nvPr/>
            </p:nvSpPr>
            <p:spPr bwMode="auto">
              <a:xfrm>
                <a:off x="4863689" y="4191269"/>
                <a:ext cx="135961" cy="232456"/>
              </a:xfrm>
              <a:custGeom>
                <a:avLst/>
                <a:gdLst>
                  <a:gd name="connsiteX0" fmla="*/ 135962 w 135961"/>
                  <a:gd name="connsiteY0" fmla="*/ 69235 h 232456"/>
                  <a:gd name="connsiteX1" fmla="*/ 26590 w 135961"/>
                  <a:gd name="connsiteY1" fmla="*/ 232456 h 232456"/>
                  <a:gd name="connsiteX2" fmla="*/ 0 w 135961"/>
                  <a:gd name="connsiteY2" fmla="*/ 163221 h 232456"/>
                  <a:gd name="connsiteX3" fmla="*/ 109371 w 135961"/>
                  <a:gd name="connsiteY3" fmla="*/ 0 h 232456"/>
                  <a:gd name="connsiteX4" fmla="*/ 135962 w 135961"/>
                  <a:gd name="connsiteY4" fmla="*/ 69235 h 2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61" h="232456" extrusionOk="0">
                    <a:moveTo>
                      <a:pt x="135962" y="69235"/>
                    </a:moveTo>
                    <a:lnTo>
                      <a:pt x="26590" y="232456"/>
                    </a:lnTo>
                    <a:cubicBezTo>
                      <a:pt x="17727" y="209378"/>
                      <a:pt x="8863" y="186299"/>
                      <a:pt x="0" y="163221"/>
                    </a:cubicBezTo>
                    <a:cubicBezTo>
                      <a:pt x="36457" y="108870"/>
                      <a:pt x="72914" y="54351"/>
                      <a:pt x="109371" y="0"/>
                    </a:cubicBezTo>
                    <a:lnTo>
                      <a:pt x="135962" y="69235"/>
                    </a:lnTo>
                    <a:close/>
                  </a:path>
                </a:pathLst>
              </a:custGeom>
              <a:solidFill>
                <a:srgbClr val="05A099"/>
              </a:solidFill>
              <a:ln w="16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6" name="Полилиния: фигура 95"/>
            <p:cNvSpPr/>
            <p:nvPr/>
          </p:nvSpPr>
          <p:spPr bwMode="auto">
            <a:xfrm>
              <a:off x="5407132" y="2137105"/>
              <a:ext cx="3199196" cy="309970"/>
            </a:xfrm>
            <a:custGeom>
              <a:avLst/>
              <a:gdLst>
                <a:gd name="connsiteX0" fmla="*/ 0 w 1699498"/>
                <a:gd name="connsiteY0" fmla="*/ 0 h 689929"/>
                <a:gd name="connsiteX1" fmla="*/ 1699498 w 1699498"/>
                <a:gd name="connsiteY1" fmla="*/ 0 h 689929"/>
                <a:gd name="connsiteX2" fmla="*/ 1699498 w 1699498"/>
                <a:gd name="connsiteY2" fmla="*/ 689929 h 689929"/>
                <a:gd name="connsiteX3" fmla="*/ 0 w 1699498"/>
                <a:gd name="connsiteY3" fmla="*/ 689929 h 689929"/>
                <a:gd name="connsiteX4" fmla="*/ 0 w 1699498"/>
                <a:gd name="connsiteY4" fmla="*/ 0 h 68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498" h="689929" extrusionOk="0">
                  <a:moveTo>
                    <a:pt x="0" y="0"/>
                  </a:moveTo>
                  <a:lnTo>
                    <a:pt x="1699498" y="0"/>
                  </a:lnTo>
                  <a:lnTo>
                    <a:pt x="1699498" y="689929"/>
                  </a:lnTo>
                  <a:lnTo>
                    <a:pt x="0" y="689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algn="ctr" defTabSz="622201">
                <a:lnSpc>
                  <a:spcPct val="90000"/>
                </a:lnSpc>
                <a:defRPr/>
              </a:pPr>
              <a:r>
                <a:rPr lang="ru-RU" sz="1500" b="1">
                  <a:solidFill>
                    <a:srgbClr val="336699"/>
                  </a:solidFill>
                </a:rPr>
                <a:t>2 КАТЕГОРИИ  ПЕДАГОГОВ</a:t>
              </a:r>
              <a:endParaRPr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95" name="Подзаголовок 2"/>
            <p:cNvSpPr txBox="1"/>
            <p:nvPr/>
          </p:nvSpPr>
          <p:spPr bwMode="auto">
            <a:xfrm>
              <a:off x="4838127" y="4201005"/>
              <a:ext cx="2980958" cy="26544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  <a:defRPr/>
              </a:pPr>
              <a:r>
                <a:rPr lang="ru-RU" sz="1200">
                  <a:solidFill>
                    <a:prstClr val="black"/>
                  </a:solidFill>
                  <a:latin typeface="Inter"/>
                </a:rPr>
                <a:t>УВЕЛИЧЕНИЕ КОЛИЧЕСТВА ВЫСОКОБАЛЛЬНИКОВ ПО ПРЕДМЕТАМ ПРИОРИТЕТНОГО ВНИМАНИЯ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4820901" y="2456535"/>
              <a:ext cx="456904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200">
                  <a:solidFill>
                    <a:prstClr val="black"/>
                  </a:solidFill>
                </a:rPr>
                <a:t>БАЗОВЫЙ УРОВЕНЬ (ПЕДАГОГИ, РАБОТАЮЩИЕ НА БАЗОВОМ УРОВНЕ)</a:t>
              </a:r>
              <a:endParaRPr>
                <a:solidFill>
                  <a:prstClr val="black"/>
                </a:solidFill>
              </a:endParaRPr>
            </a:p>
            <a:p>
              <a:pPr algn="just">
                <a:defRPr/>
              </a:pPr>
              <a:endParaRPr lang="ru-RU" sz="1200">
                <a:solidFill>
                  <a:prstClr val="black"/>
                </a:solidFill>
              </a:endParaRPr>
            </a:p>
            <a:p>
              <a:pPr algn="just">
                <a:defRPr/>
              </a:pPr>
              <a:r>
                <a:rPr lang="ru-RU" sz="1200">
                  <a:solidFill>
                    <a:prstClr val="black"/>
                  </a:solidFill>
                </a:rPr>
                <a:t>ПРОФИЛЬ/УГЛУБЛЕННЫЙ УРОВЕНЬ (ПЕДАГОГИ, РАБОТАЮЩИЕ В ПРОФИЛЕ, НА УГЛУБЛЕННОМ УРОВНЕ)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Полилиния: фигура 99"/>
            <p:cNvSpPr/>
            <p:nvPr/>
          </p:nvSpPr>
          <p:spPr bwMode="auto">
            <a:xfrm>
              <a:off x="5555453" y="3386217"/>
              <a:ext cx="2902553" cy="296965"/>
            </a:xfrm>
            <a:custGeom>
              <a:avLst/>
              <a:gdLst>
                <a:gd name="connsiteX0" fmla="*/ 0 w 1699498"/>
                <a:gd name="connsiteY0" fmla="*/ 0 h 689929"/>
                <a:gd name="connsiteX1" fmla="*/ 1699498 w 1699498"/>
                <a:gd name="connsiteY1" fmla="*/ 0 h 689929"/>
                <a:gd name="connsiteX2" fmla="*/ 1699498 w 1699498"/>
                <a:gd name="connsiteY2" fmla="*/ 689929 h 689929"/>
                <a:gd name="connsiteX3" fmla="*/ 0 w 1699498"/>
                <a:gd name="connsiteY3" fmla="*/ 689929 h 689929"/>
                <a:gd name="connsiteX4" fmla="*/ 0 w 1699498"/>
                <a:gd name="connsiteY4" fmla="*/ 0 h 68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498" h="689929" extrusionOk="0">
                  <a:moveTo>
                    <a:pt x="0" y="0"/>
                  </a:moveTo>
                  <a:lnTo>
                    <a:pt x="1699498" y="0"/>
                  </a:lnTo>
                  <a:lnTo>
                    <a:pt x="1699498" y="689929"/>
                  </a:lnTo>
                  <a:lnTo>
                    <a:pt x="0" y="689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algn="ctr" defTabSz="622201">
                <a:lnSpc>
                  <a:spcPct val="90000"/>
                </a:lnSpc>
                <a:defRPr/>
              </a:pPr>
              <a:r>
                <a:rPr lang="ru-RU" sz="1500" b="1">
                  <a:solidFill>
                    <a:srgbClr val="336699"/>
                  </a:solidFill>
                </a:rPr>
                <a:t>2 НАПРАВЛЕНИЯ РАБОТЫ</a:t>
              </a:r>
              <a:endParaRPr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04" name="Подзаголовок 2"/>
            <p:cNvSpPr txBox="1"/>
            <p:nvPr/>
          </p:nvSpPr>
          <p:spPr bwMode="auto">
            <a:xfrm>
              <a:off x="4827330" y="3687369"/>
              <a:ext cx="4307431" cy="312663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  <a:defRPr/>
              </a:pPr>
              <a:r>
                <a:rPr lang="ru-RU" sz="1200">
                  <a:solidFill>
                    <a:prstClr val="black"/>
                  </a:solidFill>
                  <a:latin typeface="Inter"/>
                </a:rPr>
                <a:t>УМЕНЬШЕНИЕ КОЛИЧЕСТВА ОБУЧАЮЩИХСЯ, НЕ ПРЕОДОЛЕВШИХ ПОРОГ</a:t>
              </a:r>
              <a:endParaRPr>
                <a:solidFill>
                  <a:prstClr val="black"/>
                </a:solidFill>
              </a:endParaRPr>
            </a:p>
          </p:txBody>
        </p:sp>
        <p:cxnSp>
          <p:nvCxnSpPr>
            <p:cNvPr id="109" name="Прямая соединительная линия 108"/>
            <p:cNvCxnSpPr>
              <a:cxnSpLocks/>
            </p:cNvCxnSpPr>
            <p:nvPr/>
          </p:nvCxnSpPr>
          <p:spPr bwMode="auto">
            <a:xfrm flipV="1">
              <a:off x="4891069" y="2850911"/>
              <a:ext cx="4804907" cy="30467"/>
            </a:xfrm>
            <a:prstGeom prst="line">
              <a:avLst/>
            </a:prstGeom>
            <a:ln w="12700">
              <a:solidFill>
                <a:srgbClr val="0274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>
              <a:cxnSpLocks/>
            </p:cNvCxnSpPr>
            <p:nvPr/>
          </p:nvCxnSpPr>
          <p:spPr bwMode="auto">
            <a:xfrm flipV="1">
              <a:off x="4906542" y="4156472"/>
              <a:ext cx="3699786" cy="14638"/>
            </a:xfrm>
            <a:prstGeom prst="line">
              <a:avLst/>
            </a:prstGeom>
            <a:ln w="12700">
              <a:solidFill>
                <a:srgbClr val="0274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Группа 126"/>
            <p:cNvGrpSpPr/>
            <p:nvPr/>
          </p:nvGrpSpPr>
          <p:grpSpPr bwMode="auto">
            <a:xfrm>
              <a:off x="5518667" y="3413991"/>
              <a:ext cx="187669" cy="257784"/>
              <a:chOff x="4864158" y="4220652"/>
              <a:chExt cx="187669" cy="335529"/>
            </a:xfrm>
          </p:grpSpPr>
          <p:sp>
            <p:nvSpPr>
              <p:cNvPr id="129" name="Рисунок 260"/>
              <p:cNvSpPr/>
              <p:nvPr/>
            </p:nvSpPr>
            <p:spPr bwMode="auto">
              <a:xfrm>
                <a:off x="4915865" y="4323725"/>
                <a:ext cx="135961" cy="232456"/>
              </a:xfrm>
              <a:custGeom>
                <a:avLst/>
                <a:gdLst>
                  <a:gd name="connsiteX0" fmla="*/ 135962 w 135961"/>
                  <a:gd name="connsiteY0" fmla="*/ 69235 h 232456"/>
                  <a:gd name="connsiteX1" fmla="*/ 26590 w 135961"/>
                  <a:gd name="connsiteY1" fmla="*/ 232456 h 232456"/>
                  <a:gd name="connsiteX2" fmla="*/ 0 w 135961"/>
                  <a:gd name="connsiteY2" fmla="*/ 163221 h 232456"/>
                  <a:gd name="connsiteX3" fmla="*/ 109371 w 135961"/>
                  <a:gd name="connsiteY3" fmla="*/ 0 h 232456"/>
                  <a:gd name="connsiteX4" fmla="*/ 135962 w 135961"/>
                  <a:gd name="connsiteY4" fmla="*/ 69235 h 2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61" h="232456" extrusionOk="0">
                    <a:moveTo>
                      <a:pt x="135962" y="69235"/>
                    </a:moveTo>
                    <a:lnTo>
                      <a:pt x="26590" y="232456"/>
                    </a:lnTo>
                    <a:cubicBezTo>
                      <a:pt x="17727" y="209378"/>
                      <a:pt x="8863" y="186299"/>
                      <a:pt x="0" y="163221"/>
                    </a:cubicBezTo>
                    <a:cubicBezTo>
                      <a:pt x="36457" y="108870"/>
                      <a:pt x="72914" y="54351"/>
                      <a:pt x="109371" y="0"/>
                    </a:cubicBezTo>
                    <a:lnTo>
                      <a:pt x="135962" y="69235"/>
                    </a:lnTo>
                    <a:close/>
                  </a:path>
                </a:pathLst>
              </a:custGeom>
              <a:solidFill>
                <a:srgbClr val="05A099"/>
              </a:solidFill>
              <a:ln w="16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Рисунок 260"/>
              <p:cNvSpPr/>
              <p:nvPr/>
            </p:nvSpPr>
            <p:spPr bwMode="auto">
              <a:xfrm>
                <a:off x="4864158" y="4220652"/>
                <a:ext cx="135961" cy="232457"/>
              </a:xfrm>
              <a:custGeom>
                <a:avLst/>
                <a:gdLst>
                  <a:gd name="connsiteX0" fmla="*/ 135962 w 135961"/>
                  <a:gd name="connsiteY0" fmla="*/ 69235 h 232456"/>
                  <a:gd name="connsiteX1" fmla="*/ 26590 w 135961"/>
                  <a:gd name="connsiteY1" fmla="*/ 232456 h 232456"/>
                  <a:gd name="connsiteX2" fmla="*/ 0 w 135961"/>
                  <a:gd name="connsiteY2" fmla="*/ 163221 h 232456"/>
                  <a:gd name="connsiteX3" fmla="*/ 109371 w 135961"/>
                  <a:gd name="connsiteY3" fmla="*/ 0 h 232456"/>
                  <a:gd name="connsiteX4" fmla="*/ 135962 w 135961"/>
                  <a:gd name="connsiteY4" fmla="*/ 69235 h 2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61" h="232456" extrusionOk="0">
                    <a:moveTo>
                      <a:pt x="135962" y="69235"/>
                    </a:moveTo>
                    <a:lnTo>
                      <a:pt x="26590" y="232456"/>
                    </a:lnTo>
                    <a:cubicBezTo>
                      <a:pt x="17727" y="209378"/>
                      <a:pt x="8863" y="186299"/>
                      <a:pt x="0" y="163221"/>
                    </a:cubicBezTo>
                    <a:cubicBezTo>
                      <a:pt x="36457" y="108870"/>
                      <a:pt x="72914" y="54351"/>
                      <a:pt x="109371" y="0"/>
                    </a:cubicBezTo>
                    <a:lnTo>
                      <a:pt x="135962" y="69235"/>
                    </a:lnTo>
                    <a:close/>
                  </a:path>
                </a:pathLst>
              </a:custGeom>
              <a:solidFill>
                <a:srgbClr val="05A099"/>
              </a:solidFill>
              <a:ln w="16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1" name="Прямоугольник 130"/>
          <p:cNvSpPr/>
          <p:nvPr/>
        </p:nvSpPr>
        <p:spPr bwMode="auto">
          <a:xfrm>
            <a:off x="3237417" y="6151981"/>
            <a:ext cx="3558393" cy="64631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black"/>
                </a:solidFill>
              </a:rPr>
              <a:t>Руководители и зам. директора ОО, руководители муниципальных/ районных/школьных методических объединений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/>
        </p:blipFill>
        <p:spPr bwMode="auto">
          <a:xfrm>
            <a:off x="218361" y="5396398"/>
            <a:ext cx="957177" cy="1182612"/>
          </a:xfrm>
          <a:prstGeom prst="rect">
            <a:avLst/>
          </a:prstGeom>
        </p:spPr>
      </p:pic>
      <p:sp>
        <p:nvSpPr>
          <p:cNvPr id="141" name="Прямоугольник 140"/>
          <p:cNvSpPr/>
          <p:nvPr/>
        </p:nvSpPr>
        <p:spPr bwMode="auto">
          <a:xfrm>
            <a:off x="8475798" y="4725793"/>
            <a:ext cx="3778568" cy="276987"/>
          </a:xfrm>
          <a:prstGeom prst="rect">
            <a:avLst/>
          </a:prstGeom>
        </p:spPr>
        <p:txBody>
          <a:bodyPr wrap="none" lIns="91425" tIns="45714" rIns="91425" bIns="45714">
            <a:spAutoFit/>
          </a:bodyPr>
          <a:lstStyle/>
          <a:p>
            <a:pPr>
              <a:defRPr/>
            </a:pPr>
            <a:r>
              <a:rPr lang="de-DE" sz="1200" u="sng">
                <a:solidFill>
                  <a:prstClr val="white"/>
                </a:solidFill>
                <a:hlinkClick r:id="rId9" tooltip="https://obr-khv.ru/navigator-metodicheskikh-sobytiy.php"/>
              </a:rPr>
              <a:t>https://obr-khv.ru/navigator-metodicheskikh-sobytiy.php</a:t>
            </a:r>
            <a:endParaRPr lang="ru-RU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/>
        </p:blipFill>
        <p:spPr bwMode="auto">
          <a:xfrm>
            <a:off x="0" y="299456"/>
            <a:ext cx="12192000" cy="6858000"/>
          </a:xfrm>
          <a:prstGeom prst="rect">
            <a:avLst/>
          </a:prstGeom>
        </p:spPr>
      </p:pic>
      <p:sp>
        <p:nvSpPr>
          <p:cNvPr id="9" name="Google Shape;521;p29"/>
          <p:cNvSpPr txBox="1"/>
          <p:nvPr/>
        </p:nvSpPr>
        <p:spPr bwMode="auto">
          <a:xfrm>
            <a:off x="1860335" y="-31829"/>
            <a:ext cx="10331668" cy="662570"/>
          </a:xfrm>
          <a:prstGeom prst="rect">
            <a:avLst/>
          </a:prstGeom>
        </p:spPr>
        <p:txBody>
          <a:bodyPr spcFirstLastPara="1" vert="horz" wrap="square" lIns="91410" tIns="91410" rIns="91410" bIns="9141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5964">
              <a:defRPr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Пункт 1 поручения заместителя председателя правительства Российской Федерации – полномочного представителя президента в Дальневосточном федеральном округе Трутнева Ю.П. от 30 сентября 2024 г. № ЮТ-П8-32575</a:t>
            </a:r>
            <a:r>
              <a:rPr lang="ru-RU" sz="1400" b="1" dirty="0">
                <a:solidFill>
                  <a:prstClr val="black"/>
                </a:solidFill>
                <a:latin typeface="Arial Black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 Black"/>
              </a:rPr>
            </a:br>
            <a:endParaRPr lang="ru-RU" sz="1400" b="1" dirty="0">
              <a:solidFill>
                <a:prstClr val="black"/>
              </a:solidFill>
              <a:latin typeface="Arial Black"/>
              <a:ea typeface="Rajdhani Medium"/>
              <a:cs typeface="Rajdhani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553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Рисунок 4"/>
          <p:cNvSpPr/>
          <p:nvPr/>
        </p:nvSpPr>
        <p:spPr bwMode="auto">
          <a:xfrm>
            <a:off x="-3040287" y="-198783"/>
            <a:ext cx="4841463" cy="7132666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 extrusionOk="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chemeClr val="bg2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pPr defTabSz="914400" rtl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5" name="Рисунок 4"/>
          <p:cNvSpPr/>
          <p:nvPr/>
        </p:nvSpPr>
        <p:spPr bwMode="auto">
          <a:xfrm>
            <a:off x="8865413" y="872390"/>
            <a:ext cx="4841463" cy="6858000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 extrusionOk="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chemeClr val="bg2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pPr defTabSz="914400" rtl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4" name="Рисунок 4"/>
          <p:cNvSpPr/>
          <p:nvPr/>
        </p:nvSpPr>
        <p:spPr bwMode="auto">
          <a:xfrm>
            <a:off x="6987730" y="-103429"/>
            <a:ext cx="4841463" cy="7021115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 extrusionOk="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chemeClr val="bg2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pPr defTabSz="914400" rtl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" name="Рисунок 4"/>
          <p:cNvSpPr/>
          <p:nvPr/>
        </p:nvSpPr>
        <p:spPr bwMode="auto">
          <a:xfrm>
            <a:off x="6276146" y="-76200"/>
            <a:ext cx="4841463" cy="7132666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 extrusionOk="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chemeClr val="bg2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pPr defTabSz="914400" rtl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4360529" y="2514558"/>
            <a:ext cx="270026" cy="349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defRPr/>
            </a:pPr>
            <a:endParaRPr lang="ru-RU" sz="1200">
              <a:solidFill>
                <a:prstClr val="white"/>
              </a:solidFill>
              <a:latin typeface="Airport"/>
            </a:endParaRPr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699982" y="3136065"/>
            <a:ext cx="3787809" cy="1574611"/>
            <a:chOff x="4360529" y="1192639"/>
            <a:chExt cx="2971647" cy="1149455"/>
          </a:xfrm>
        </p:grpSpPr>
        <p:sp>
          <p:nvSpPr>
            <p:cNvPr id="127" name="Заголовок 1"/>
            <p:cNvSpPr txBox="1"/>
            <p:nvPr/>
          </p:nvSpPr>
          <p:spPr bwMode="auto">
            <a:xfrm>
              <a:off x="4679174" y="1192639"/>
              <a:ext cx="270026" cy="349274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>
                <a:lnSpc>
                  <a:spcPct val="90000"/>
                </a:lnSpc>
                <a:spcBef>
                  <a:spcPts val="0"/>
                </a:spcBef>
                <a:buNone/>
                <a:defRPr sz="6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rtl="0">
                <a:defRPr/>
              </a:pPr>
              <a:endParaRPr lang="ru-RU" sz="1200">
                <a:solidFill>
                  <a:prstClr val="white"/>
                </a:solidFill>
                <a:latin typeface="Airport"/>
              </a:endParaRPr>
            </a:p>
          </p:txBody>
        </p:sp>
        <p:sp>
          <p:nvSpPr>
            <p:cNvPr id="141" name="Параллелограмм 140"/>
            <p:cNvSpPr/>
            <p:nvPr/>
          </p:nvSpPr>
          <p:spPr bwMode="auto">
            <a:xfrm>
              <a:off x="4360529" y="1476873"/>
              <a:ext cx="2971647" cy="865221"/>
            </a:xfrm>
            <a:prstGeom prst="parallelogram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>
                <a:defRPr/>
              </a:pPr>
              <a:endParaRPr lang="ru-RU">
                <a:solidFill>
                  <a:prstClr val="white"/>
                </a:solidFill>
                <a:latin typeface="Inter"/>
              </a:endParaRPr>
            </a:p>
          </p:txBody>
        </p:sp>
        <p:sp>
          <p:nvSpPr>
            <p:cNvPr id="144" name="Подзаголовок 2"/>
            <p:cNvSpPr txBox="1"/>
            <p:nvPr/>
          </p:nvSpPr>
          <p:spPr bwMode="auto">
            <a:xfrm>
              <a:off x="4435833" y="1602427"/>
              <a:ext cx="2781469" cy="70037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ОНЛАЙН-ШКОЛА (УЧИТЕЛЬ+КЛАСС)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ЦИКЛ: 1 семинар, 2 практикума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Inter"/>
                </a:rPr>
                <a:t>ЯНВАРЬ - АПРЕЛЬ </a:t>
              </a: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2026</a:t>
              </a:r>
              <a:r>
                <a:rPr lang="en-US" sz="1200" b="1" dirty="0">
                  <a:solidFill>
                    <a:prstClr val="white"/>
                  </a:solidFill>
                  <a:latin typeface="Inter"/>
                </a:rPr>
                <a:t> </a:t>
              </a: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(ЕЖЕМЕСЯЧНО/ЦИКЛИЧНО)</a:t>
              </a:r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64" name="TextBox 163"/>
          <p:cNvSpPr txBox="1"/>
          <p:nvPr/>
        </p:nvSpPr>
        <p:spPr bwMode="auto">
          <a:xfrm>
            <a:off x="892979" y="212103"/>
            <a:ext cx="769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>
              <a:defRPr/>
            </a:pPr>
            <a:r>
              <a:rPr lang="ru-RU" sz="2800" b="1" dirty="0">
                <a:solidFill>
                  <a:srgbClr val="046D6D"/>
                </a:solidFill>
                <a:latin typeface="Inter"/>
              </a:rPr>
              <a:t>СРЕДНЕЕ ОБЩЕЕ ОБРАЗОВАНИЕ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1875245" y="3237564"/>
            <a:ext cx="181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ИНФОРМАТИКА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 bwMode="auto">
          <a:xfrm>
            <a:off x="2321582" y="955530"/>
            <a:ext cx="273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>
              <a:defRPr/>
            </a:pPr>
            <a:r>
              <a:rPr lang="ru-RU" sz="1400" b="1" dirty="0">
                <a:solidFill>
                  <a:prstClr val="black"/>
                </a:solidFill>
                <a:latin typeface="Inter"/>
              </a:rPr>
              <a:t>ОРГАНИЗАЦИИ-ПАРТНЕРЫ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 bwMode="auto">
          <a:xfrm>
            <a:off x="7483326" y="1389064"/>
            <a:ext cx="2753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>
              <a:defRPr/>
            </a:pPr>
            <a:r>
              <a:rPr lang="ru-RU" sz="2400" b="1" dirty="0">
                <a:solidFill>
                  <a:srgbClr val="FF0000"/>
                </a:solidFill>
                <a:latin typeface="Inter"/>
              </a:rPr>
              <a:t>МАТЕМАТИКА</a:t>
            </a:r>
            <a:endParaRPr lang="en-US" sz="2400" b="1" dirty="0">
              <a:solidFill>
                <a:srgbClr val="FF0000"/>
              </a:solidFill>
              <a:latin typeface="Inter"/>
            </a:endParaRPr>
          </a:p>
          <a:p>
            <a:pPr algn="ctr" defTabSz="914400" rtl="0">
              <a:defRPr/>
            </a:pPr>
            <a:r>
              <a:rPr lang="ru-RU" sz="1400" b="1" dirty="0">
                <a:solidFill>
                  <a:srgbClr val="046D6D"/>
                </a:solidFill>
                <a:latin typeface="Inter"/>
              </a:rPr>
              <a:t> ФИЗИКА</a:t>
            </a:r>
            <a:endParaRPr lang="en-US" sz="1400" b="1" dirty="0">
              <a:solidFill>
                <a:srgbClr val="046D6D"/>
              </a:solidFill>
              <a:latin typeface="Inter"/>
            </a:endParaRPr>
          </a:p>
          <a:p>
            <a:pPr algn="ctr" defTabSz="914400" rtl="0">
              <a:defRPr/>
            </a:pPr>
            <a:r>
              <a:rPr lang="ru-RU" sz="1400" b="1" dirty="0">
                <a:solidFill>
                  <a:srgbClr val="046D6D"/>
                </a:solidFill>
                <a:latin typeface="Inter"/>
              </a:rPr>
              <a:t>РУССКИЙ ЯЗЫК</a:t>
            </a:r>
            <a:endParaRPr dirty="0">
              <a:solidFill>
                <a:prstClr val="black"/>
              </a:solidFill>
            </a:endParaRPr>
          </a:p>
          <a:p>
            <a:pPr algn="ctr" defTabSz="914400" rtl="0">
              <a:defRPr/>
            </a:pPr>
            <a:r>
              <a:rPr lang="ru-RU" sz="1400" b="1" dirty="0">
                <a:solidFill>
                  <a:srgbClr val="046D6D"/>
                </a:solidFill>
                <a:latin typeface="Inter"/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 bwMode="auto">
          <a:xfrm>
            <a:off x="1009687" y="4697696"/>
            <a:ext cx="276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ИСТОРИЯ, ОБЩЕСТВОЗНАНИЕ</a:t>
            </a:r>
            <a:endParaRPr dirty="0">
              <a:solidFill>
                <a:prstClr val="black"/>
              </a:solidFill>
            </a:endParaRPr>
          </a:p>
          <a:p>
            <a:pPr algn="ctr" defTabSz="914400" rtl="0"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АНГЛИЙСКИЙ ЯЗЫК</a:t>
            </a:r>
            <a:endParaRPr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808472" y="1313519"/>
            <a:ext cx="5472020" cy="1837404"/>
            <a:chOff x="469924" y="4535690"/>
            <a:chExt cx="5555942" cy="1865583"/>
          </a:xfrm>
        </p:grpSpPr>
        <p:sp>
          <p:nvSpPr>
            <p:cNvPr id="83" name="Полилиния: фигура 82"/>
            <p:cNvSpPr/>
            <p:nvPr/>
          </p:nvSpPr>
          <p:spPr bwMode="auto">
            <a:xfrm>
              <a:off x="469924" y="4535690"/>
              <a:ext cx="2057396" cy="817081"/>
            </a:xfrm>
            <a:custGeom>
              <a:avLst/>
              <a:gdLst>
                <a:gd name="connsiteX0" fmla="*/ 0 w 1979872"/>
                <a:gd name="connsiteY0" fmla="*/ 0 h 791949"/>
                <a:gd name="connsiteX1" fmla="*/ 1583898 w 1979872"/>
                <a:gd name="connsiteY1" fmla="*/ 0 h 791949"/>
                <a:gd name="connsiteX2" fmla="*/ 1979872 w 1979872"/>
                <a:gd name="connsiteY2" fmla="*/ 395975 h 791949"/>
                <a:gd name="connsiteX3" fmla="*/ 1583898 w 1979872"/>
                <a:gd name="connsiteY3" fmla="*/ 791949 h 791949"/>
                <a:gd name="connsiteX4" fmla="*/ 0 w 1979872"/>
                <a:gd name="connsiteY4" fmla="*/ 791949 h 791949"/>
                <a:gd name="connsiteX5" fmla="*/ 395975 w 1979872"/>
                <a:gd name="connsiteY5" fmla="*/ 395975 h 791949"/>
                <a:gd name="connsiteX6" fmla="*/ 0 w 1979872"/>
                <a:gd name="connsiteY6" fmla="*/ 0 h 79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872" h="791949" extrusionOk="0">
                  <a:moveTo>
                    <a:pt x="0" y="0"/>
                  </a:moveTo>
                  <a:lnTo>
                    <a:pt x="1583898" y="0"/>
                  </a:lnTo>
                  <a:lnTo>
                    <a:pt x="1979872" y="395975"/>
                  </a:lnTo>
                  <a:lnTo>
                    <a:pt x="1583898" y="791949"/>
                  </a:lnTo>
                  <a:lnTo>
                    <a:pt x="0" y="791949"/>
                  </a:lnTo>
                  <a:lnTo>
                    <a:pt x="395975" y="39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A1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981" tIns="16002" rIns="411976" bIns="16002" numCol="1" spcCol="1270" anchor="ctr" anchorCtr="0">
              <a:noAutofit/>
            </a:bodyPr>
            <a:lstStyle/>
            <a:p>
              <a:pPr algn="ctr" defTabSz="533400" rtl="0">
                <a:lnSpc>
                  <a:spcPct val="90000"/>
                </a:lnSpc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Inter"/>
                </a:rPr>
                <a:t>РЕГИОНАЛЬНЫЕ МЕТОДИЧЕСКИЕ КОМАНДЫ ПО УЧЕБНЫМ ПРЕДМЕТАМ</a:t>
              </a:r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4" name="Полилиния: фигура 83"/>
            <p:cNvSpPr/>
            <p:nvPr/>
          </p:nvSpPr>
          <p:spPr bwMode="auto">
            <a:xfrm>
              <a:off x="2253434" y="4536818"/>
              <a:ext cx="2134716" cy="817081"/>
            </a:xfrm>
            <a:custGeom>
              <a:avLst/>
              <a:gdLst>
                <a:gd name="connsiteX0" fmla="*/ 0 w 1979872"/>
                <a:gd name="connsiteY0" fmla="*/ 0 h 791949"/>
                <a:gd name="connsiteX1" fmla="*/ 1583898 w 1979872"/>
                <a:gd name="connsiteY1" fmla="*/ 0 h 791949"/>
                <a:gd name="connsiteX2" fmla="*/ 1979872 w 1979872"/>
                <a:gd name="connsiteY2" fmla="*/ 395975 h 791949"/>
                <a:gd name="connsiteX3" fmla="*/ 1583898 w 1979872"/>
                <a:gd name="connsiteY3" fmla="*/ 791949 h 791949"/>
                <a:gd name="connsiteX4" fmla="*/ 0 w 1979872"/>
                <a:gd name="connsiteY4" fmla="*/ 791949 h 791949"/>
                <a:gd name="connsiteX5" fmla="*/ 395975 w 1979872"/>
                <a:gd name="connsiteY5" fmla="*/ 395975 h 791949"/>
                <a:gd name="connsiteX6" fmla="*/ 0 w 1979872"/>
                <a:gd name="connsiteY6" fmla="*/ 0 h 79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872" h="791949" extrusionOk="0">
                  <a:moveTo>
                    <a:pt x="0" y="0"/>
                  </a:moveTo>
                  <a:lnTo>
                    <a:pt x="1583898" y="0"/>
                  </a:lnTo>
                  <a:lnTo>
                    <a:pt x="1979872" y="395975"/>
                  </a:lnTo>
                  <a:lnTo>
                    <a:pt x="1583898" y="791949"/>
                  </a:lnTo>
                  <a:lnTo>
                    <a:pt x="0" y="791949"/>
                  </a:lnTo>
                  <a:lnTo>
                    <a:pt x="395975" y="39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981" tIns="16002" rIns="411976" bIns="16002" numCol="1" spcCol="1270" anchor="ctr" anchorCtr="0">
              <a:noAutofit/>
            </a:bodyPr>
            <a:lstStyle/>
            <a:p>
              <a:pPr algn="ctr" defTabSz="533400" rtl="0">
                <a:lnSpc>
                  <a:spcPct val="90000"/>
                </a:lnSpc>
                <a:defRPr/>
              </a:pPr>
              <a:r>
                <a:rPr lang="ru-RU" sz="1000" b="1" dirty="0" smtClean="0">
                  <a:solidFill>
                    <a:srgbClr val="44546A"/>
                  </a:solidFill>
                  <a:latin typeface="Inter"/>
                </a:rPr>
                <a:t>МЕТОДИСТЫ ИРО</a:t>
              </a:r>
              <a:endParaRPr dirty="0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srgbClr val="0070C0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srgbClr val="0070C0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Полилиния: фигура 84"/>
            <p:cNvSpPr/>
            <p:nvPr/>
          </p:nvSpPr>
          <p:spPr bwMode="auto">
            <a:xfrm>
              <a:off x="4035321" y="4536818"/>
              <a:ext cx="1979872" cy="817081"/>
            </a:xfrm>
            <a:custGeom>
              <a:avLst/>
              <a:gdLst>
                <a:gd name="connsiteX0" fmla="*/ 0 w 1979872"/>
                <a:gd name="connsiteY0" fmla="*/ 0 h 791949"/>
                <a:gd name="connsiteX1" fmla="*/ 1583898 w 1979872"/>
                <a:gd name="connsiteY1" fmla="*/ 0 h 791949"/>
                <a:gd name="connsiteX2" fmla="*/ 1979872 w 1979872"/>
                <a:gd name="connsiteY2" fmla="*/ 395975 h 791949"/>
                <a:gd name="connsiteX3" fmla="*/ 1583898 w 1979872"/>
                <a:gd name="connsiteY3" fmla="*/ 791949 h 791949"/>
                <a:gd name="connsiteX4" fmla="*/ 0 w 1979872"/>
                <a:gd name="connsiteY4" fmla="*/ 791949 h 791949"/>
                <a:gd name="connsiteX5" fmla="*/ 395975 w 1979872"/>
                <a:gd name="connsiteY5" fmla="*/ 395975 h 791949"/>
                <a:gd name="connsiteX6" fmla="*/ 0 w 1979872"/>
                <a:gd name="connsiteY6" fmla="*/ 0 h 79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872" h="791949" extrusionOk="0">
                  <a:moveTo>
                    <a:pt x="0" y="0"/>
                  </a:moveTo>
                  <a:lnTo>
                    <a:pt x="1583898" y="0"/>
                  </a:lnTo>
                  <a:lnTo>
                    <a:pt x="1979872" y="395975"/>
                  </a:lnTo>
                  <a:lnTo>
                    <a:pt x="1583898" y="791949"/>
                  </a:lnTo>
                  <a:lnTo>
                    <a:pt x="0" y="791949"/>
                  </a:lnTo>
                  <a:lnTo>
                    <a:pt x="395975" y="39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A1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981" tIns="16002" rIns="411976" bIns="16002" numCol="1" spcCol="1270" anchor="ctr" anchorCtr="0">
              <a:noAutofit/>
            </a:bodyPr>
            <a:lstStyle/>
            <a:p>
              <a:pPr algn="ctr" defTabSz="533400" rtl="0">
                <a:lnSpc>
                  <a:spcPct val="90000"/>
                </a:lnSpc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Inter"/>
                </a:rPr>
                <a:t>КГКУ РЦОКО</a:t>
              </a:r>
              <a:endParaRPr dirty="0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prstClr val="white"/>
                </a:solidFill>
              </a:endParaRP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870043" y="4841288"/>
              <a:ext cx="426450" cy="479409"/>
            </a:xfrm>
            <a:prstGeom prst="rect">
              <a:avLst/>
            </a:prstGeom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069303" y="4847110"/>
              <a:ext cx="354133" cy="437299"/>
            </a:xfrm>
            <a:prstGeom prst="rect">
              <a:avLst/>
            </a:prstGeom>
          </p:spPr>
        </p:pic>
        <p:sp>
          <p:nvSpPr>
            <p:cNvPr id="86" name="Полилиния: фигура 85"/>
            <p:cNvSpPr/>
            <p:nvPr/>
          </p:nvSpPr>
          <p:spPr bwMode="auto">
            <a:xfrm>
              <a:off x="480597" y="5583064"/>
              <a:ext cx="2136397" cy="817081"/>
            </a:xfrm>
            <a:custGeom>
              <a:avLst/>
              <a:gdLst>
                <a:gd name="connsiteX0" fmla="*/ 0 w 1979872"/>
                <a:gd name="connsiteY0" fmla="*/ 0 h 791949"/>
                <a:gd name="connsiteX1" fmla="*/ 1583898 w 1979872"/>
                <a:gd name="connsiteY1" fmla="*/ 0 h 791949"/>
                <a:gd name="connsiteX2" fmla="*/ 1979872 w 1979872"/>
                <a:gd name="connsiteY2" fmla="*/ 395975 h 791949"/>
                <a:gd name="connsiteX3" fmla="*/ 1583898 w 1979872"/>
                <a:gd name="connsiteY3" fmla="*/ 791949 h 791949"/>
                <a:gd name="connsiteX4" fmla="*/ 0 w 1979872"/>
                <a:gd name="connsiteY4" fmla="*/ 791949 h 791949"/>
                <a:gd name="connsiteX5" fmla="*/ 395975 w 1979872"/>
                <a:gd name="connsiteY5" fmla="*/ 395975 h 791949"/>
                <a:gd name="connsiteX6" fmla="*/ 0 w 1979872"/>
                <a:gd name="connsiteY6" fmla="*/ 0 h 79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872" h="791949" extrusionOk="0">
                  <a:moveTo>
                    <a:pt x="0" y="0"/>
                  </a:moveTo>
                  <a:lnTo>
                    <a:pt x="1583898" y="0"/>
                  </a:lnTo>
                  <a:lnTo>
                    <a:pt x="1979872" y="395975"/>
                  </a:lnTo>
                  <a:lnTo>
                    <a:pt x="1583898" y="791949"/>
                  </a:lnTo>
                  <a:lnTo>
                    <a:pt x="0" y="791949"/>
                  </a:lnTo>
                  <a:lnTo>
                    <a:pt x="395975" y="39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A1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981" tIns="16002" rIns="411976" bIns="16002" numCol="1" spcCol="1270" anchor="ctr" anchorCtr="0">
              <a:noAutofit/>
            </a:bodyPr>
            <a:lstStyle/>
            <a:p>
              <a:pPr algn="ctr" defTabSz="533400" rtl="0">
                <a:lnSpc>
                  <a:spcPct val="90000"/>
                </a:lnSpc>
                <a:defRPr/>
              </a:pPr>
              <a:r>
                <a:rPr lang="ru-RU" sz="1000" b="1" dirty="0">
                  <a:solidFill>
                    <a:prstClr val="white"/>
                  </a:solidFill>
                  <a:latin typeface="Inter"/>
                </a:rPr>
                <a:t>ГК ПРОСВЕЩЕНИЕ</a:t>
              </a:r>
              <a:endParaRPr dirty="0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87" name="Полилиния: фигура 86"/>
            <p:cNvSpPr/>
            <p:nvPr/>
          </p:nvSpPr>
          <p:spPr bwMode="auto">
            <a:xfrm>
              <a:off x="2273064" y="5583063"/>
              <a:ext cx="2416144" cy="817081"/>
            </a:xfrm>
            <a:custGeom>
              <a:avLst/>
              <a:gdLst>
                <a:gd name="connsiteX0" fmla="*/ 0 w 1979872"/>
                <a:gd name="connsiteY0" fmla="*/ 0 h 791949"/>
                <a:gd name="connsiteX1" fmla="*/ 1583898 w 1979872"/>
                <a:gd name="connsiteY1" fmla="*/ 0 h 791949"/>
                <a:gd name="connsiteX2" fmla="*/ 1979872 w 1979872"/>
                <a:gd name="connsiteY2" fmla="*/ 395975 h 791949"/>
                <a:gd name="connsiteX3" fmla="*/ 1583898 w 1979872"/>
                <a:gd name="connsiteY3" fmla="*/ 791949 h 791949"/>
                <a:gd name="connsiteX4" fmla="*/ 0 w 1979872"/>
                <a:gd name="connsiteY4" fmla="*/ 791949 h 791949"/>
                <a:gd name="connsiteX5" fmla="*/ 395975 w 1979872"/>
                <a:gd name="connsiteY5" fmla="*/ 395975 h 791949"/>
                <a:gd name="connsiteX6" fmla="*/ 0 w 1979872"/>
                <a:gd name="connsiteY6" fmla="*/ 0 h 79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872" h="791949" extrusionOk="0">
                  <a:moveTo>
                    <a:pt x="0" y="0"/>
                  </a:moveTo>
                  <a:lnTo>
                    <a:pt x="1583898" y="0"/>
                  </a:lnTo>
                  <a:lnTo>
                    <a:pt x="1979872" y="395975"/>
                  </a:lnTo>
                  <a:lnTo>
                    <a:pt x="1583898" y="791949"/>
                  </a:lnTo>
                  <a:lnTo>
                    <a:pt x="0" y="791949"/>
                  </a:lnTo>
                  <a:lnTo>
                    <a:pt x="395975" y="39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981" tIns="16002" rIns="411976" bIns="16002" numCol="1" spcCol="1270" anchor="ctr" anchorCtr="0">
              <a:noAutofit/>
            </a:bodyPr>
            <a:lstStyle/>
            <a:p>
              <a:pPr defTabSz="533400" rtl="0">
                <a:lnSpc>
                  <a:spcPct val="90000"/>
                </a:lnSpc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Inter"/>
                </a:rPr>
                <a:t>МИНИСТЕРСТВО ОБРАЗОВАНИЯ И НАУКИ ХАБАРОВСКОГО КРАЯ</a:t>
              </a:r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8" name="Полилиния: фигура 87"/>
            <p:cNvSpPr/>
            <p:nvPr/>
          </p:nvSpPr>
          <p:spPr bwMode="auto">
            <a:xfrm>
              <a:off x="4045994" y="5584192"/>
              <a:ext cx="1979872" cy="817081"/>
            </a:xfrm>
            <a:custGeom>
              <a:avLst/>
              <a:gdLst>
                <a:gd name="connsiteX0" fmla="*/ 0 w 1979872"/>
                <a:gd name="connsiteY0" fmla="*/ 0 h 791949"/>
                <a:gd name="connsiteX1" fmla="*/ 1583898 w 1979872"/>
                <a:gd name="connsiteY1" fmla="*/ 0 h 791949"/>
                <a:gd name="connsiteX2" fmla="*/ 1979872 w 1979872"/>
                <a:gd name="connsiteY2" fmla="*/ 395975 h 791949"/>
                <a:gd name="connsiteX3" fmla="*/ 1583898 w 1979872"/>
                <a:gd name="connsiteY3" fmla="*/ 791949 h 791949"/>
                <a:gd name="connsiteX4" fmla="*/ 0 w 1979872"/>
                <a:gd name="connsiteY4" fmla="*/ 791949 h 791949"/>
                <a:gd name="connsiteX5" fmla="*/ 395975 w 1979872"/>
                <a:gd name="connsiteY5" fmla="*/ 395975 h 791949"/>
                <a:gd name="connsiteX6" fmla="*/ 0 w 1979872"/>
                <a:gd name="connsiteY6" fmla="*/ 0 h 79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872" h="791949" extrusionOk="0">
                  <a:moveTo>
                    <a:pt x="0" y="0"/>
                  </a:moveTo>
                  <a:lnTo>
                    <a:pt x="1583898" y="0"/>
                  </a:lnTo>
                  <a:lnTo>
                    <a:pt x="1979872" y="395975"/>
                  </a:lnTo>
                  <a:lnTo>
                    <a:pt x="1583898" y="791949"/>
                  </a:lnTo>
                  <a:lnTo>
                    <a:pt x="0" y="791949"/>
                  </a:lnTo>
                  <a:lnTo>
                    <a:pt x="395975" y="395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A1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981" tIns="16002" rIns="411976" bIns="16002" numCol="1" spcCol="1270" anchor="ctr" anchorCtr="0">
              <a:noAutofit/>
            </a:bodyPr>
            <a:lstStyle/>
            <a:p>
              <a:pPr algn="ctr" defTabSz="533400" rtl="0">
                <a:lnSpc>
                  <a:spcPct val="90000"/>
                </a:lnSpc>
                <a:defRPr/>
              </a:pPr>
              <a:r>
                <a:rPr lang="ru-RU" sz="1000" b="1">
                  <a:solidFill>
                    <a:prstClr val="white"/>
                  </a:solidFill>
                  <a:latin typeface="Inter"/>
                </a:rPr>
                <a:t>ФГБНУ ИСМО</a:t>
              </a:r>
              <a:endParaRPr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>
                <a:solidFill>
                  <a:prstClr val="white"/>
                </a:solidFill>
              </a:endParaRPr>
            </a:p>
            <a:p>
              <a:pPr algn="ctr" defTabSz="533400" rtl="0">
                <a:lnSpc>
                  <a:spcPct val="90000"/>
                </a:lnSpc>
                <a:defRPr/>
              </a:pPr>
              <a:endParaRPr lang="ru-RU" sz="1000" b="1">
                <a:solidFill>
                  <a:prstClr val="white"/>
                </a:solidFill>
              </a:endParaRPr>
            </a:p>
          </p:txBody>
        </p:sp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22464" y="5853497"/>
              <a:ext cx="1035163" cy="517764"/>
            </a:xfrm>
            <a:prstGeom prst="rect">
              <a:avLst/>
            </a:prstGeom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886906" y="5744915"/>
              <a:ext cx="331935" cy="40811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4865090" y="5864630"/>
              <a:ext cx="433580" cy="53520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 bwMode="auto">
          <a:xfrm>
            <a:off x="7919723" y="24551"/>
            <a:ext cx="3749247" cy="1422136"/>
            <a:chOff x="8063043" y="511102"/>
            <a:chExt cx="3217288" cy="1422136"/>
          </a:xfrm>
        </p:grpSpPr>
        <p:sp>
          <p:nvSpPr>
            <p:cNvPr id="96" name="Подзаголовок 2"/>
            <p:cNvSpPr txBox="1"/>
            <p:nvPr/>
          </p:nvSpPr>
          <p:spPr bwMode="auto">
            <a:xfrm>
              <a:off x="8589695" y="778430"/>
              <a:ext cx="2677190" cy="721430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Inter"/>
                </a:rPr>
                <a:t>Уменьшение доли обучающихся, не преодолевших минимальный порог баллов на ЕГЭ</a:t>
              </a:r>
              <a:endParaRPr dirty="0">
                <a:solidFill>
                  <a:prstClr val="black"/>
                </a:solidFill>
              </a:endParaRPr>
            </a:p>
          </p:txBody>
        </p:sp>
        <p:pic>
          <p:nvPicPr>
            <p:cNvPr id="9" name="Рисунок 8" descr="Угловые стрелки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8063043" y="1364333"/>
              <a:ext cx="568905" cy="568905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 bwMode="auto">
            <a:xfrm>
              <a:off x="8078401" y="511102"/>
              <a:ext cx="3201930" cy="1398127"/>
              <a:chOff x="8078401" y="511102"/>
              <a:chExt cx="3201930" cy="1398127"/>
            </a:xfrm>
          </p:grpSpPr>
          <p:sp>
            <p:nvSpPr>
              <p:cNvPr id="157" name="TextBox 156"/>
              <p:cNvSpPr txBox="1"/>
              <p:nvPr/>
            </p:nvSpPr>
            <p:spPr bwMode="auto">
              <a:xfrm>
                <a:off x="8817783" y="511102"/>
                <a:ext cx="2055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rtl="0">
                  <a:defRPr/>
                </a:pPr>
                <a:r>
                  <a:rPr lang="ru-RU" sz="1400" b="1" dirty="0" smtClean="0">
                    <a:solidFill>
                      <a:prstClr val="black"/>
                    </a:solidFill>
                    <a:latin typeface="Inter"/>
                  </a:rPr>
                  <a:t>ЦЕЛЕВЫЕ ПОКАЗАТЕЛИ</a:t>
                </a:r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Прямоугольник 155"/>
              <p:cNvSpPr/>
              <p:nvPr/>
            </p:nvSpPr>
            <p:spPr bwMode="auto">
              <a:xfrm>
                <a:off x="8603142" y="1447564"/>
                <a:ext cx="2677189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914400" rtl="0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Inter"/>
                  </a:rPr>
                  <a:t>Увеличение среднего тестового балла до значений средних по РФ</a:t>
                </a:r>
                <a:endParaRPr lang="ko-KR" altLang="en-US" sz="1200" b="1" dirty="0">
                  <a:solidFill>
                    <a:prstClr val="black"/>
                  </a:solidFill>
                  <a:latin typeface="Inter"/>
                </a:endParaRPr>
              </a:p>
            </p:txBody>
          </p:sp>
          <p:pic>
            <p:nvPicPr>
              <p:cNvPr id="89" name="Рисунок 88" descr="Угловые стрелки"/>
              <p:cNvPicPr>
                <a:picLocks noChangeAspect="1"/>
              </p:cNvPicPr>
              <p:nvPr/>
            </p:nvPicPr>
            <p:blipFill>
              <a:blip r:embed="rId7"/>
              <a:stretch/>
            </p:blipFill>
            <p:spPr bwMode="auto">
              <a:xfrm>
                <a:off x="8078401" y="790036"/>
                <a:ext cx="568905" cy="568905"/>
              </a:xfrm>
              <a:prstGeom prst="rect">
                <a:avLst/>
              </a:prstGeom>
            </p:spPr>
          </p:pic>
        </p:grpSp>
      </p:grpSp>
      <p:grpSp>
        <p:nvGrpSpPr>
          <p:cNvPr id="91" name="Группа 90"/>
          <p:cNvGrpSpPr/>
          <p:nvPr/>
        </p:nvGrpSpPr>
        <p:grpSpPr bwMode="auto">
          <a:xfrm>
            <a:off x="7483327" y="2247371"/>
            <a:ext cx="4304350" cy="1016364"/>
            <a:chOff x="802628" y="1266934"/>
            <a:chExt cx="4677067" cy="1721732"/>
          </a:xfrm>
          <a:solidFill>
            <a:srgbClr val="139A94"/>
          </a:solidFill>
        </p:grpSpPr>
        <p:sp>
          <p:nvSpPr>
            <p:cNvPr id="92" name="Параллелограмм 91"/>
            <p:cNvSpPr/>
            <p:nvPr/>
          </p:nvSpPr>
          <p:spPr bwMode="auto">
            <a:xfrm>
              <a:off x="802628" y="1266934"/>
              <a:ext cx="4677067" cy="1721732"/>
            </a:xfrm>
            <a:prstGeom prst="parallelogram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Подзаголовок 2"/>
            <p:cNvSpPr txBox="1"/>
            <p:nvPr/>
          </p:nvSpPr>
          <p:spPr bwMode="auto">
            <a:xfrm>
              <a:off x="1055383" y="1380211"/>
              <a:ext cx="4147709" cy="156412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ОНЛАЙН-ШКОЛА (УЧИТЕЛЬ+КЛАСС)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ОКТЯБРЬ </a:t>
              </a:r>
              <a:r>
                <a:rPr lang="ru-RU" sz="1200" b="1" dirty="0" smtClean="0">
                  <a:solidFill>
                    <a:prstClr val="white"/>
                  </a:solidFill>
                  <a:latin typeface="Inter"/>
                </a:rPr>
                <a:t>2025 - МАРТ </a:t>
              </a: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2026</a:t>
              </a:r>
              <a:r>
                <a:rPr lang="en-US" sz="1200" b="1" dirty="0">
                  <a:solidFill>
                    <a:prstClr val="white"/>
                  </a:solidFill>
                  <a:latin typeface="Inter"/>
                </a:rPr>
                <a:t> </a:t>
              </a: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(ЕЖЕМЕСЯЧНО/ЦИКЛИЧНО)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ДОПОЛНИТЕЛЬНЫЕ ЗАНЯТИЯ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АПРЕЛЬ 2026 (2 РАЗА В НЕДЕЛЮ)</a:t>
              </a:r>
              <a:endParaRPr lang="ru-RU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 bwMode="auto">
          <a:xfrm>
            <a:off x="7156517" y="3367550"/>
            <a:ext cx="4443533" cy="989947"/>
            <a:chOff x="6336636" y="1892973"/>
            <a:chExt cx="4758465" cy="1721732"/>
          </a:xfrm>
          <a:solidFill>
            <a:srgbClr val="05A099"/>
          </a:solidFill>
        </p:grpSpPr>
        <p:sp>
          <p:nvSpPr>
            <p:cNvPr id="100" name="Параллелограмм 99"/>
            <p:cNvSpPr/>
            <p:nvPr/>
          </p:nvSpPr>
          <p:spPr bwMode="auto">
            <a:xfrm>
              <a:off x="6409652" y="1892973"/>
              <a:ext cx="4677067" cy="1721732"/>
            </a:xfrm>
            <a:prstGeom prst="parallelogram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Подзаголовок 2"/>
            <p:cNvSpPr txBox="1"/>
            <p:nvPr/>
          </p:nvSpPr>
          <p:spPr bwMode="auto">
            <a:xfrm>
              <a:off x="6336636" y="1957747"/>
              <a:ext cx="4758465" cy="154819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ЦИКЛ (1 СЕМИНАР, 2 ПРАКТИКУМА) 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ВСЕГО 6 СЕМИНАРОВ, 12 ПРАКТИКУМОВ 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ПРАКТИКУМ </a:t>
              </a:r>
              <a:r>
                <a:rPr lang="ru-RU" sz="1200" b="1" dirty="0" smtClean="0">
                  <a:solidFill>
                    <a:prstClr val="white"/>
                  </a:solidFill>
                  <a:latin typeface="Inter"/>
                </a:rPr>
                <a:t>1 → ОНЛАЙН-СЕМИНАР → </a:t>
              </a: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ПРАКТИКУМ 2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Inter"/>
                </a:rPr>
                <a:t>→ ВИРТУАЛЬНЫЙ МЕТОДИЧЕСКИЙ КАБИНЕТ</a:t>
              </a:r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 bwMode="auto">
          <a:xfrm>
            <a:off x="6967564" y="4455717"/>
            <a:ext cx="4383994" cy="1023607"/>
            <a:chOff x="1162570" y="3709515"/>
            <a:chExt cx="4677067" cy="1749813"/>
          </a:xfrm>
          <a:solidFill>
            <a:srgbClr val="139A94"/>
          </a:solidFill>
        </p:grpSpPr>
        <p:sp>
          <p:nvSpPr>
            <p:cNvPr id="104" name="Параллелограмм 103"/>
            <p:cNvSpPr/>
            <p:nvPr/>
          </p:nvSpPr>
          <p:spPr bwMode="auto">
            <a:xfrm>
              <a:off x="1162570" y="3737597"/>
              <a:ext cx="4677067" cy="1721731"/>
            </a:xfrm>
            <a:prstGeom prst="parallelogram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Подзаголовок 2"/>
            <p:cNvSpPr txBox="1"/>
            <p:nvPr/>
          </p:nvSpPr>
          <p:spPr bwMode="auto">
            <a:xfrm>
              <a:off x="1545272" y="3709515"/>
              <a:ext cx="4002198" cy="172173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ДИАГНОСТИЧЕСКАЯ РАБОТА 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МАРТ 2026 </a:t>
              </a:r>
              <a:r>
                <a:rPr lang="ru-RU" sz="1200" b="1" dirty="0" smtClean="0">
                  <a:solidFill>
                    <a:prstClr val="white"/>
                  </a:solidFill>
                  <a:latin typeface="Inter"/>
                </a:rPr>
                <a:t>ИЛИ 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НОЯБРЬ </a:t>
              </a:r>
              <a:r>
                <a:rPr lang="ru-RU" sz="1200" b="1" dirty="0" smtClean="0">
                  <a:solidFill>
                    <a:prstClr val="white"/>
                  </a:solidFill>
                  <a:latin typeface="Inter"/>
                </a:rPr>
                <a:t>2025 - МАРТ 2026</a:t>
              </a:r>
              <a:endParaRPr lang="ru-RU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 bwMode="auto">
          <a:xfrm>
            <a:off x="6609460" y="5592763"/>
            <a:ext cx="4464481" cy="1197543"/>
            <a:chOff x="4844317" y="3691969"/>
            <a:chExt cx="5859191" cy="1954315"/>
          </a:xfrm>
        </p:grpSpPr>
        <p:sp>
          <p:nvSpPr>
            <p:cNvPr id="110" name="Параллелограмм 109"/>
            <p:cNvSpPr/>
            <p:nvPr/>
          </p:nvSpPr>
          <p:spPr bwMode="auto">
            <a:xfrm>
              <a:off x="4844317" y="3691969"/>
              <a:ext cx="5859191" cy="1954315"/>
            </a:xfrm>
            <a:prstGeom prst="parallelogram">
              <a:avLst>
                <a:gd name="adj" fmla="val 25000"/>
              </a:avLst>
            </a:prstGeom>
            <a:solidFill>
              <a:srgbClr val="05A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1" name="Подзаголовок 2"/>
            <p:cNvSpPr txBox="1"/>
            <p:nvPr/>
          </p:nvSpPr>
          <p:spPr bwMode="auto">
            <a:xfrm>
              <a:off x="5070383" y="3691969"/>
              <a:ext cx="5505568" cy="195431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ВИРТУАЛЬНЫЙ МЕТОДИЧЕСКИЙ КАБИНЕТ </a:t>
              </a:r>
              <a:r>
                <a:rPr lang="ru-RU" sz="1200" b="1" dirty="0">
                  <a:solidFill>
                    <a:srgbClr val="E7E6E6">
                      <a:lumMod val="90000"/>
                    </a:srgbClr>
                  </a:solidFill>
                  <a:latin typeface="Inter"/>
                </a:rPr>
                <a:t>(консультации для муниципалитетов по динамике решаемости заданий в практикумах онлайн-школы)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 smtClean="0">
                  <a:solidFill>
                    <a:srgbClr val="E7E6E6">
                      <a:lumMod val="90000"/>
                    </a:srgbClr>
                  </a:solidFill>
                  <a:latin typeface="Inter"/>
                </a:rPr>
                <a:t>октябрь - апрель </a:t>
              </a:r>
              <a:r>
                <a:rPr lang="ru-RU" sz="1200" b="1" dirty="0">
                  <a:solidFill>
                    <a:srgbClr val="E7E6E6">
                      <a:lumMod val="90000"/>
                    </a:srgbClr>
                  </a:solidFill>
                  <a:latin typeface="Inter"/>
                </a:rPr>
                <a:t>2026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КОНСУЛЬТАЦИИ ПО КАЖДОМУ ПРЕДМЕТУ </a:t>
              </a:r>
              <a:endParaRPr dirty="0">
                <a:solidFill>
                  <a:prstClr val="black"/>
                </a:solidFill>
              </a:endParaRPr>
            </a:p>
            <a:p>
              <a:pPr rtl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Inter"/>
                </a:rPr>
                <a:t>(1 раз в месяц)</a:t>
              </a:r>
              <a:endParaRPr lang="ru-RU" sz="1200" dirty="0">
                <a:solidFill>
                  <a:prstClr val="black"/>
                </a:solidFill>
                <a:latin typeface="Inter"/>
              </a:endParaRPr>
            </a:p>
          </p:txBody>
        </p:sp>
      </p:grpSp>
      <p:sp>
        <p:nvSpPr>
          <p:cNvPr id="112" name="Параллелограмм 111"/>
          <p:cNvSpPr/>
          <p:nvPr/>
        </p:nvSpPr>
        <p:spPr bwMode="auto">
          <a:xfrm>
            <a:off x="273876" y="5416189"/>
            <a:ext cx="3787809" cy="1236407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>
              <a:defRPr/>
            </a:pPr>
            <a:r>
              <a:rPr lang="ru-RU" sz="1200" b="1" dirty="0">
                <a:solidFill>
                  <a:prstClr val="white"/>
                </a:solidFill>
                <a:latin typeface="Inter"/>
              </a:rPr>
              <a:t>ТЕМАТИЧЕСКИЕ ОНЛАЙН-СЕМИНАРЫ</a:t>
            </a:r>
            <a:endParaRPr dirty="0">
              <a:solidFill>
                <a:prstClr val="white"/>
              </a:solidFill>
            </a:endParaRPr>
          </a:p>
          <a:p>
            <a:pPr algn="ctr" defTabSz="914400" rtl="0">
              <a:defRPr/>
            </a:pPr>
            <a:r>
              <a:rPr lang="ru-RU" sz="1200" b="1" dirty="0">
                <a:solidFill>
                  <a:prstClr val="white"/>
                </a:solidFill>
                <a:latin typeface="Inter"/>
              </a:rPr>
              <a:t>каскад в муниципалитетах с практической отработкой содержательных элементов</a:t>
            </a:r>
            <a:endParaRPr dirty="0">
              <a:solidFill>
                <a:prstClr val="white"/>
              </a:solidFill>
            </a:endParaRPr>
          </a:p>
          <a:p>
            <a:pPr algn="ctr" defTabSz="914400" rtl="0">
              <a:defRPr/>
            </a:pPr>
            <a:r>
              <a:rPr lang="ru-RU" sz="1200" b="1" dirty="0">
                <a:solidFill>
                  <a:prstClr val="white"/>
                </a:solidFill>
                <a:latin typeface="Inter"/>
              </a:rPr>
              <a:t>ОКТЯБРЬ </a:t>
            </a:r>
            <a:r>
              <a:rPr lang="ru-RU" sz="1200" b="1" dirty="0" smtClean="0">
                <a:solidFill>
                  <a:prstClr val="white"/>
                </a:solidFill>
                <a:latin typeface="Inter"/>
              </a:rPr>
              <a:t>2025 - МАРТ </a:t>
            </a:r>
            <a:r>
              <a:rPr lang="ru-RU" sz="1200" b="1" dirty="0">
                <a:solidFill>
                  <a:prstClr val="white"/>
                </a:solidFill>
                <a:latin typeface="Inter"/>
              </a:rPr>
              <a:t>2026 </a:t>
            </a:r>
            <a:endParaRPr dirty="0">
              <a:solidFill>
                <a:prstClr val="white"/>
              </a:solidFill>
            </a:endParaRPr>
          </a:p>
          <a:p>
            <a:pPr algn="ctr" defTabSz="914400" rtl="0">
              <a:defRPr/>
            </a:pPr>
            <a:r>
              <a:rPr lang="ru-RU" sz="1200" b="1" dirty="0">
                <a:solidFill>
                  <a:prstClr val="white"/>
                </a:solidFill>
                <a:latin typeface="Inter"/>
              </a:rPr>
              <a:t>(1 РАЗ В МЕСЯЦ, 6 СЕМИНАРОВ)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1" name="Параллелограмм 120"/>
          <p:cNvSpPr/>
          <p:nvPr/>
        </p:nvSpPr>
        <p:spPr bwMode="auto">
          <a:xfrm>
            <a:off x="4020192" y="5416015"/>
            <a:ext cx="2677588" cy="1236581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>
              <a:defRPr/>
            </a:pPr>
            <a:r>
              <a:rPr lang="ru-RU" sz="1200" b="1" dirty="0">
                <a:solidFill>
                  <a:prstClr val="white"/>
                </a:solidFill>
                <a:latin typeface="Inter"/>
              </a:rPr>
              <a:t>ОНЛАЙН-КОНСУЛЬТАЦИИ ДЛЯ ГРУПП МУНИЦИПАЛИТЕТОВ</a:t>
            </a:r>
            <a:endParaRPr dirty="0">
              <a:solidFill>
                <a:prstClr val="white"/>
              </a:solidFill>
            </a:endParaRPr>
          </a:p>
          <a:p>
            <a:pPr algn="ctr" defTabSz="914400" rtl="0">
              <a:defRPr/>
            </a:pPr>
            <a:r>
              <a:rPr lang="ru-RU" sz="1200" b="1" dirty="0">
                <a:solidFill>
                  <a:prstClr val="white"/>
                </a:solidFill>
                <a:latin typeface="Inter"/>
              </a:rPr>
              <a:t>ФЕВРАЛЬ/АПРЕЛЬ 2026</a:t>
            </a:r>
            <a:endParaRPr lang="ru-RU" sz="1200" dirty="0">
              <a:solidFill>
                <a:prstClr val="white"/>
              </a:solidFill>
              <a:latin typeface="Inter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58261" y="5164667"/>
            <a:ext cx="777970" cy="64899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529782" y="1980039"/>
            <a:ext cx="602035" cy="6020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370094" y="3922339"/>
            <a:ext cx="809115" cy="809115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 bwMode="auto">
          <a:xfrm>
            <a:off x="4901519" y="4055902"/>
            <a:ext cx="1812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>
              <a:defRPr/>
            </a:pPr>
            <a:r>
              <a:rPr lang="ru-RU" sz="1400" b="1" dirty="0">
                <a:solidFill>
                  <a:srgbClr val="44546A"/>
                </a:solidFill>
                <a:latin typeface="Inter"/>
              </a:rPr>
              <a:t>ПЛАТФОРМА ДЛЯ ПРАКТИКУМОВ</a:t>
            </a:r>
            <a:endParaRPr dirty="0">
              <a:solidFill>
                <a:prstClr val="black"/>
              </a:solidFill>
            </a:endParaRPr>
          </a:p>
          <a:p>
            <a:pPr algn="ctr" defTabSz="914400" rtl="0">
              <a:defRPr/>
            </a:pPr>
            <a:r>
              <a:rPr lang="ru-RU" sz="1400" b="1" dirty="0">
                <a:solidFill>
                  <a:srgbClr val="046D6D"/>
                </a:solidFill>
                <a:latin typeface="Inter"/>
              </a:rPr>
              <a:t>«ОПРОСНИКУМ»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70451" y="3263735"/>
            <a:ext cx="763633" cy="6370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9695633" y="1603249"/>
            <a:ext cx="2019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>
              <a:defRPr/>
            </a:pPr>
            <a:r>
              <a:rPr lang="ru-RU" sz="1400" b="1">
                <a:solidFill>
                  <a:srgbClr val="046D6D"/>
                </a:solidFill>
                <a:latin typeface="Inter"/>
              </a:rPr>
              <a:t>ХИМИЯ</a:t>
            </a:r>
            <a:endParaRPr lang="en-US" sz="1400" b="1">
              <a:solidFill>
                <a:srgbClr val="046D6D"/>
              </a:solidFill>
              <a:latin typeface="Inter"/>
            </a:endParaRPr>
          </a:p>
          <a:p>
            <a:pPr algn="ctr" defTabSz="914400" rtl="0">
              <a:defRPr/>
            </a:pPr>
            <a:r>
              <a:rPr lang="ru-RU" sz="1400" b="1">
                <a:solidFill>
                  <a:srgbClr val="046D6D"/>
                </a:solidFill>
                <a:latin typeface="Inter"/>
              </a:rPr>
              <a:t> БИОЛОГИЯ</a:t>
            </a: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67564" y="1191845"/>
            <a:ext cx="5026514" cy="2183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24701" y="4425234"/>
            <a:ext cx="4061443" cy="116752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1375" y="1335773"/>
            <a:ext cx="12192000" cy="4456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887134"/>
            <a:ext cx="12192000" cy="215549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13227094" y="-136346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одзаголовок 2"/>
          <p:cNvSpPr txBox="1"/>
          <p:nvPr/>
        </p:nvSpPr>
        <p:spPr bwMode="auto">
          <a:xfrm>
            <a:off x="675916" y="979809"/>
            <a:ext cx="2916472" cy="83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Уменьшение доли обучающихся, не преодолевших минимальный порог баллов на ОГЭ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872953" y="3125570"/>
            <a:ext cx="1261199" cy="1196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defRPr/>
            </a:pPr>
            <a:r>
              <a:rPr lang="ru-RU" sz="5400">
                <a:solidFill>
                  <a:prstClr val="white"/>
                </a:solidFill>
                <a:latin typeface="Airport"/>
              </a:rPr>
              <a:t>01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8" name="Заголовок 1"/>
          <p:cNvSpPr txBox="1"/>
          <p:nvPr/>
        </p:nvSpPr>
        <p:spPr bwMode="auto">
          <a:xfrm>
            <a:off x="4107294" y="3166371"/>
            <a:ext cx="1227470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ru-RU" sz="5400" dirty="0">
                <a:solidFill>
                  <a:prstClr val="white"/>
                </a:solidFill>
                <a:latin typeface="Airport"/>
              </a:rPr>
              <a:t>02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/>
          <p:nvPr/>
        </p:nvSpPr>
        <p:spPr bwMode="auto">
          <a:xfrm>
            <a:off x="7131950" y="3166953"/>
            <a:ext cx="1227470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ru-RU" sz="5400" dirty="0">
                <a:solidFill>
                  <a:prstClr val="white"/>
                </a:solidFill>
                <a:latin typeface="Airport"/>
              </a:rPr>
              <a:t>03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0" name="Заголовок 1"/>
          <p:cNvSpPr txBox="1"/>
          <p:nvPr/>
        </p:nvSpPr>
        <p:spPr bwMode="auto">
          <a:xfrm>
            <a:off x="10268380" y="3166371"/>
            <a:ext cx="1227470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ru-RU" sz="5400" dirty="0">
                <a:solidFill>
                  <a:prstClr val="white"/>
                </a:solidFill>
                <a:latin typeface="Airport"/>
              </a:rPr>
              <a:t>04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2" name="Подзаголовок 2"/>
          <p:cNvSpPr txBox="1"/>
          <p:nvPr/>
        </p:nvSpPr>
        <p:spPr bwMode="auto">
          <a:xfrm>
            <a:off x="0" y="5233286"/>
            <a:ext cx="2922701" cy="1088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ТЕМАТИЧЕСКИЕ </a:t>
            </a:r>
            <a:r>
              <a:rPr lang="ru-RU" sz="1400" b="1" dirty="0" smtClean="0">
                <a:solidFill>
                  <a:srgbClr val="0070C0"/>
                </a:solidFill>
                <a:latin typeface="Inter"/>
              </a:rPr>
              <a:t>ОНЛАЙН-СЕМИНАРЫ ДЛЯ ПЕДАГОГОВ</a:t>
            </a:r>
            <a:endParaRPr lang="en-US" sz="1400" b="1" dirty="0">
              <a:solidFill>
                <a:srgbClr val="0070C0"/>
              </a:solidFill>
              <a:latin typeface="Inter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1FA199"/>
                </a:solidFill>
                <a:latin typeface="Inter"/>
              </a:rPr>
              <a:t>ОКТЯБРЬ 25 - МАРТ 26</a:t>
            </a:r>
            <a:r>
              <a:rPr lang="en-US" sz="1400" b="1" dirty="0" smtClean="0">
                <a:solidFill>
                  <a:srgbClr val="1FA199"/>
                </a:solidFill>
                <a:latin typeface="Inter"/>
              </a:rPr>
              <a:t> </a:t>
            </a:r>
            <a:r>
              <a:rPr lang="ru-RU" sz="1400" b="1" dirty="0">
                <a:solidFill>
                  <a:srgbClr val="1FA199"/>
                </a:solidFill>
                <a:latin typeface="Inter"/>
              </a:rPr>
              <a:t>ЕЖЕНЕДЕЛЬНО</a:t>
            </a:r>
            <a:endParaRPr lang="ru-RU" sz="1400" b="1" dirty="0">
              <a:solidFill>
                <a:srgbClr val="1FA199"/>
              </a:solidFill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47" y="1049928"/>
            <a:ext cx="666168" cy="555725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565" y="1815575"/>
            <a:ext cx="651223" cy="5432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678911" y="1829485"/>
            <a:ext cx="2910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rtl="0"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Увеличение первичного балла до значений средних по РФ</a:t>
            </a:r>
            <a:endParaRPr lang="ko-KR" altLang="en-US" sz="1400" b="1" dirty="0">
              <a:solidFill>
                <a:srgbClr val="0070C0"/>
              </a:solidFill>
              <a:latin typeface="Inter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537169" y="673493"/>
            <a:ext cx="239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>
              <a:defRPr/>
            </a:pPr>
            <a:r>
              <a:rPr lang="ru-RU" sz="1400" b="1" dirty="0">
                <a:solidFill>
                  <a:srgbClr val="046D6D"/>
                </a:solidFill>
                <a:latin typeface="Inter"/>
              </a:rPr>
              <a:t>ЦЕЛЕВЫЕ ПОКАЗАТЕЛИ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961423" y="84272"/>
            <a:ext cx="1063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>
              <a:defRPr/>
            </a:pPr>
            <a:r>
              <a:rPr lang="ru-RU" sz="2800" b="1" dirty="0">
                <a:solidFill>
                  <a:srgbClr val="046D6D"/>
                </a:solidFill>
                <a:latin typeface="Inter"/>
              </a:rPr>
              <a:t>ОСНОВНОЕ ОБЩЕЕ ОБРАЗОВАНИЕ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7742978" y="661869"/>
            <a:ext cx="278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>
              <a:defRPr/>
            </a:pPr>
            <a:r>
              <a:rPr lang="ru-RU" sz="1400" b="1" dirty="0">
                <a:solidFill>
                  <a:srgbClr val="046D6D"/>
                </a:solidFill>
                <a:latin typeface="Inter"/>
              </a:rPr>
              <a:t>ОРГАНИЗАЦИИ-ПАРТНЕРЫ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91760" y="1016161"/>
            <a:ext cx="438347" cy="541291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37268" y="1002987"/>
            <a:ext cx="514755" cy="578680"/>
          </a:xfrm>
          <a:prstGeom prst="rect">
            <a:avLst/>
          </a:prstGeom>
        </p:spPr>
      </p:pic>
      <p:sp>
        <p:nvSpPr>
          <p:cNvPr id="152" name="Подзаголовок 2"/>
          <p:cNvSpPr txBox="1"/>
          <p:nvPr/>
        </p:nvSpPr>
        <p:spPr bwMode="auto">
          <a:xfrm>
            <a:off x="2916073" y="5256718"/>
            <a:ext cx="3229847" cy="1538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Inter"/>
              </a:rPr>
              <a:t>ОНЛАЙН-ШКОЛА</a:t>
            </a:r>
            <a:r>
              <a:rPr lang="ru-RU" sz="1400" b="1" dirty="0">
                <a:solidFill>
                  <a:srgbClr val="0070C0"/>
                </a:solidFill>
                <a:latin typeface="Inter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Inter"/>
              </a:rPr>
              <a:t>(УЧИТЕЛЬ+КЛАСС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Inter"/>
              </a:rPr>
              <a:t>)</a:t>
            </a:r>
            <a:endParaRPr dirty="0">
              <a:solidFill>
                <a:prstClr val="black"/>
              </a:solidFill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1FA199"/>
                </a:solidFill>
                <a:latin typeface="Inter"/>
              </a:rPr>
              <a:t>ФЕВРАЛЬ-МАРТ 2026</a:t>
            </a:r>
            <a:r>
              <a:rPr lang="en-US" sz="1400" b="1" dirty="0">
                <a:solidFill>
                  <a:srgbClr val="1FA199"/>
                </a:solidFill>
                <a:latin typeface="Inter"/>
              </a:rPr>
              <a:t> </a:t>
            </a:r>
            <a:r>
              <a:rPr lang="ru-RU" sz="1400" b="1" dirty="0">
                <a:solidFill>
                  <a:srgbClr val="1FA199"/>
                </a:solidFill>
                <a:latin typeface="Inter"/>
              </a:rPr>
              <a:t>(ЕЖЕНЕДЕЛЬНО)</a:t>
            </a:r>
            <a:endParaRPr dirty="0">
              <a:solidFill>
                <a:prstClr val="black"/>
              </a:solidFill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ДОПОЛНИТЕЛЬНЫЕ ЗАНЯТИЯ</a:t>
            </a:r>
            <a:endParaRPr dirty="0">
              <a:solidFill>
                <a:prstClr val="black"/>
              </a:solidFill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1FA199"/>
                </a:solidFill>
                <a:latin typeface="Inter"/>
              </a:rPr>
              <a:t>АПРЕЛЬ 2026 </a:t>
            </a:r>
            <a:endParaRPr lang="ru-RU" sz="1400" b="1" dirty="0" smtClean="0">
              <a:solidFill>
                <a:srgbClr val="1FA199"/>
              </a:solidFill>
              <a:latin typeface="Inter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1FA199"/>
                </a:solidFill>
                <a:latin typeface="Inter"/>
              </a:rPr>
              <a:t>(</a:t>
            </a:r>
            <a:r>
              <a:rPr lang="ru-RU" sz="1400" b="1" dirty="0">
                <a:solidFill>
                  <a:srgbClr val="1FA199"/>
                </a:solidFill>
                <a:latin typeface="Inter"/>
              </a:rPr>
              <a:t>2 РАЗА В НЕДЕЛЮ)</a:t>
            </a:r>
            <a:endParaRPr lang="ru-RU" sz="1400" b="1" dirty="0">
              <a:solidFill>
                <a:srgbClr val="1FA199"/>
              </a:solidFill>
            </a:endParaRPr>
          </a:p>
        </p:txBody>
      </p:sp>
      <p:sp>
        <p:nvSpPr>
          <p:cNvPr id="153" name="Подзаголовок 2"/>
          <p:cNvSpPr txBox="1"/>
          <p:nvPr/>
        </p:nvSpPr>
        <p:spPr bwMode="auto">
          <a:xfrm>
            <a:off x="5916882" y="5237599"/>
            <a:ext cx="2931753" cy="1088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ДИАГНОСТИЧЕСКАЯ РАБОТА</a:t>
            </a:r>
            <a:endParaRPr dirty="0">
              <a:solidFill>
                <a:prstClr val="black"/>
              </a:solidFill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(1 ИЛИ 2)</a:t>
            </a:r>
            <a:endParaRPr dirty="0">
              <a:solidFill>
                <a:prstClr val="black"/>
              </a:solidFill>
            </a:endParaRPr>
          </a:p>
          <a:p>
            <a:pPr algn="just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1FA199"/>
                </a:solidFill>
                <a:latin typeface="Inter"/>
              </a:rPr>
              <a:t>МАРТ 2026 </a:t>
            </a:r>
            <a:endParaRPr lang="ru-RU" sz="1400" b="1" dirty="0" smtClean="0">
              <a:solidFill>
                <a:srgbClr val="1FA199"/>
              </a:solidFill>
              <a:latin typeface="Inter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1FA199"/>
                </a:solidFill>
                <a:latin typeface="Inter"/>
              </a:rPr>
              <a:t>ИЛИ </a:t>
            </a:r>
            <a:r>
              <a:rPr lang="ru-RU" sz="1400" b="1" dirty="0">
                <a:solidFill>
                  <a:srgbClr val="FF0000"/>
                </a:solidFill>
                <a:latin typeface="Inter"/>
              </a:rPr>
              <a:t>НОЯБРЬ</a:t>
            </a:r>
            <a:r>
              <a:rPr lang="ru-RU" sz="1400" b="1" dirty="0">
                <a:solidFill>
                  <a:srgbClr val="1FA199"/>
                </a:solidFill>
                <a:latin typeface="Inter"/>
              </a:rPr>
              <a:t> 2025-МАРТ 2026 </a:t>
            </a:r>
            <a:endParaRPr lang="ru-RU" sz="1400" b="1" dirty="0">
              <a:solidFill>
                <a:srgbClr val="1FA199"/>
              </a:solidFill>
            </a:endParaRPr>
          </a:p>
        </p:txBody>
      </p:sp>
      <p:sp>
        <p:nvSpPr>
          <p:cNvPr id="154" name="Подзаголовок 2"/>
          <p:cNvSpPr txBox="1"/>
          <p:nvPr/>
        </p:nvSpPr>
        <p:spPr bwMode="auto">
          <a:xfrm>
            <a:off x="8817331" y="5224405"/>
            <a:ext cx="3181511" cy="1603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ВИРТУАЛЬНЫЙ МЕТОДИЧЕСКИЙ КАБИНЕТ </a:t>
            </a:r>
            <a:r>
              <a:rPr lang="ru-RU" sz="1400" b="1" dirty="0">
                <a:solidFill>
                  <a:srgbClr val="046D6D"/>
                </a:solidFill>
                <a:latin typeface="Inter"/>
              </a:rPr>
              <a:t>(консультации для муниципалитетов по динамике результатов ОО)</a:t>
            </a:r>
            <a:endParaRPr dirty="0">
              <a:solidFill>
                <a:prstClr val="black"/>
              </a:solidFill>
            </a:endParaRPr>
          </a:p>
          <a:p>
            <a:pPr algn="just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1FA199"/>
                </a:solidFill>
                <a:latin typeface="Inter"/>
              </a:rPr>
              <a:t>ФЕВРАЛЬ-АПРЕЛЬ </a:t>
            </a:r>
            <a:r>
              <a:rPr lang="ru-RU" sz="1400" b="1" dirty="0">
                <a:solidFill>
                  <a:srgbClr val="1FA199"/>
                </a:solidFill>
                <a:latin typeface="Inter"/>
              </a:rPr>
              <a:t>2026</a:t>
            </a:r>
            <a:endParaRPr dirty="0">
              <a:solidFill>
                <a:prstClr val="black"/>
              </a:solidFill>
            </a:endParaRPr>
          </a:p>
          <a:p>
            <a:pPr algn="just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КОНСУЛЬТАЦИИ ПО КАЖДОМУ ПРЕДМЕТУ </a:t>
            </a:r>
            <a:r>
              <a:rPr lang="ru-RU" sz="1400" b="1" dirty="0">
                <a:solidFill>
                  <a:srgbClr val="1FA199"/>
                </a:solidFill>
                <a:latin typeface="Inter"/>
              </a:rPr>
              <a:t>(1 РАЗ В МЕСЯЦ)</a:t>
            </a:r>
            <a:endParaRPr lang="ru-RU" sz="1400" b="1" dirty="0">
              <a:solidFill>
                <a:srgbClr val="1FA199"/>
              </a:solidFill>
            </a:endParaRPr>
          </a:p>
        </p:txBody>
      </p:sp>
      <p:pic>
        <p:nvPicPr>
          <p:cNvPr id="155" name="Графический объект 37" descr="Значок монитора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54517" y="4365359"/>
            <a:ext cx="733024" cy="624429"/>
          </a:xfrm>
          <a:prstGeom prst="rect">
            <a:avLst/>
          </a:prstGeom>
        </p:spPr>
      </p:pic>
      <p:sp>
        <p:nvSpPr>
          <p:cNvPr id="156" name="Полилиния 192"/>
          <p:cNvSpPr>
            <a:spLocks noEditPoints="1"/>
          </p:cNvSpPr>
          <p:nvPr/>
        </p:nvSpPr>
        <p:spPr bwMode="auto">
          <a:xfrm>
            <a:off x="7485270" y="4315274"/>
            <a:ext cx="689499" cy="640400"/>
          </a:xfrm>
          <a:custGeom>
            <a:avLst/>
            <a:gdLst>
              <a:gd name="T0" fmla="*/ 115 w 144"/>
              <a:gd name="T1" fmla="*/ 38 h 143"/>
              <a:gd name="T2" fmla="*/ 110 w 144"/>
              <a:gd name="T3" fmla="*/ 0 h 143"/>
              <a:gd name="T4" fmla="*/ 0 w 144"/>
              <a:gd name="T5" fmla="*/ 143 h 143"/>
              <a:gd name="T6" fmla="*/ 110 w 144"/>
              <a:gd name="T7" fmla="*/ 87 h 143"/>
              <a:gd name="T8" fmla="*/ 137 w 144"/>
              <a:gd name="T9" fmla="*/ 38 h 143"/>
              <a:gd name="T10" fmla="*/ 5 w 144"/>
              <a:gd name="T11" fmla="*/ 138 h 143"/>
              <a:gd name="T12" fmla="*/ 106 w 144"/>
              <a:gd name="T13" fmla="*/ 5 h 143"/>
              <a:gd name="T14" fmla="*/ 97 w 144"/>
              <a:gd name="T15" fmla="*/ 55 h 143"/>
              <a:gd name="T16" fmla="*/ 64 w 144"/>
              <a:gd name="T17" fmla="*/ 60 h 143"/>
              <a:gd name="T18" fmla="*/ 74 w 144"/>
              <a:gd name="T19" fmla="*/ 78 h 143"/>
              <a:gd name="T20" fmla="*/ 14 w 144"/>
              <a:gd name="T21" fmla="*/ 83 h 143"/>
              <a:gd name="T22" fmla="*/ 51 w 144"/>
              <a:gd name="T23" fmla="*/ 101 h 143"/>
              <a:gd name="T24" fmla="*/ 14 w 144"/>
              <a:gd name="T25" fmla="*/ 106 h 143"/>
              <a:gd name="T26" fmla="*/ 46 w 144"/>
              <a:gd name="T27" fmla="*/ 129 h 143"/>
              <a:gd name="T28" fmla="*/ 106 w 144"/>
              <a:gd name="T29" fmla="*/ 92 h 143"/>
              <a:gd name="T30" fmla="*/ 52 w 144"/>
              <a:gd name="T31" fmla="*/ 111 h 143"/>
              <a:gd name="T32" fmla="*/ 51 w 144"/>
              <a:gd name="T33" fmla="*/ 124 h 143"/>
              <a:gd name="T34" fmla="*/ 69 w 144"/>
              <a:gd name="T35" fmla="*/ 122 h 143"/>
              <a:gd name="T36" fmla="*/ 116 w 144"/>
              <a:gd name="T37" fmla="*/ 42 h 143"/>
              <a:gd name="T38" fmla="*/ 69 w 144"/>
              <a:gd name="T39" fmla="*/ 122 h 143"/>
              <a:gd name="T40" fmla="*/ 120 w 144"/>
              <a:gd name="T41" fmla="*/ 39 h 143"/>
              <a:gd name="T42" fmla="*/ 136 w 144"/>
              <a:gd name="T43" fmla="*/ 55 h 143"/>
              <a:gd name="T44" fmla="*/ 120 w 144"/>
              <a:gd name="T45" fmla="*/ 52 h 143"/>
              <a:gd name="T46" fmla="*/ 66 w 144"/>
              <a:gd name="T47" fmla="*/ 112 h 143"/>
              <a:gd name="T48" fmla="*/ 55 w 144"/>
              <a:gd name="T49" fmla="*/ 14 h 143"/>
              <a:gd name="T50" fmla="*/ 14 w 144"/>
              <a:gd name="T51" fmla="*/ 60 h 143"/>
              <a:gd name="T52" fmla="*/ 55 w 144"/>
              <a:gd name="T53" fmla="*/ 14 h 143"/>
              <a:gd name="T54" fmla="*/ 18 w 144"/>
              <a:gd name="T55" fmla="*/ 55 h 143"/>
              <a:gd name="T56" fmla="*/ 50 w 144"/>
              <a:gd name="T57" fmla="*/ 19 h 143"/>
              <a:gd name="T58" fmla="*/ 34 w 144"/>
              <a:gd name="T59" fmla="*/ 44 h 143"/>
              <a:gd name="T60" fmla="*/ 48 w 144"/>
              <a:gd name="T61" fmla="*/ 53 h 143"/>
              <a:gd name="T62" fmla="*/ 44 w 144"/>
              <a:gd name="T63" fmla="*/ 33 h 143"/>
              <a:gd name="T64" fmla="*/ 25 w 144"/>
              <a:gd name="T65" fmla="*/ 33 h 143"/>
              <a:gd name="T66" fmla="*/ 21 w 144"/>
              <a:gd name="T67" fmla="*/ 53 h 143"/>
              <a:gd name="T68" fmla="*/ 34 w 144"/>
              <a:gd name="T69" fmla="*/ 44 h 143"/>
              <a:gd name="T70" fmla="*/ 39 w 144"/>
              <a:gd name="T71" fmla="*/ 33 h 143"/>
              <a:gd name="T72" fmla="*/ 30 w 144"/>
              <a:gd name="T73" fmla="*/ 33 h 143"/>
              <a:gd name="T74" fmla="*/ 64 w 144"/>
              <a:gd name="T75" fmla="*/ 14 h 143"/>
              <a:gd name="T76" fmla="*/ 97 w 144"/>
              <a:gd name="T77" fmla="*/ 19 h 143"/>
              <a:gd name="T78" fmla="*/ 64 w 144"/>
              <a:gd name="T79" fmla="*/ 14 h 143"/>
              <a:gd name="T80" fmla="*/ 97 w 144"/>
              <a:gd name="T81" fmla="*/ 35 h 143"/>
              <a:gd name="T82" fmla="*/ 64 w 144"/>
              <a:gd name="T83" fmla="*/ 39 h 143"/>
              <a:gd name="T84" fmla="*/ 14 w 144"/>
              <a:gd name="T85" fmla="*/ 124 h 143"/>
              <a:gd name="T86" fmla="*/ 18 w 144"/>
              <a:gd name="T87" fmla="*/ 129 h 143"/>
              <a:gd name="T88" fmla="*/ 14 w 144"/>
              <a:gd name="T89" fmla="*/ 124 h 143"/>
              <a:gd name="T90" fmla="*/ 28 w 144"/>
              <a:gd name="T91" fmla="*/ 124 h 143"/>
              <a:gd name="T92" fmla="*/ 23 w 144"/>
              <a:gd name="T93" fmla="*/ 129 h 143"/>
              <a:gd name="T94" fmla="*/ 32 w 144"/>
              <a:gd name="T95" fmla="*/ 124 h 143"/>
              <a:gd name="T96" fmla="*/ 37 w 144"/>
              <a:gd name="T97" fmla="*/ 129 h 143"/>
              <a:gd name="T98" fmla="*/ 32 w 144"/>
              <a:gd name="T99" fmla="*/ 1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43" extrusionOk="0">
                <a:moveTo>
                  <a:pt x="137" y="38"/>
                </a:moveTo>
                <a:cubicBezTo>
                  <a:pt x="129" y="29"/>
                  <a:pt x="118" y="35"/>
                  <a:pt x="115" y="38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0"/>
                  <a:pt x="110" y="0"/>
                  <a:pt x="1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110" y="143"/>
                  <a:pt x="110" y="143"/>
                  <a:pt x="110" y="143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44" y="54"/>
                  <a:pt x="144" y="44"/>
                  <a:pt x="137" y="38"/>
                </a:cubicBezTo>
                <a:close/>
                <a:moveTo>
                  <a:pt x="106" y="138"/>
                </a:moveTo>
                <a:cubicBezTo>
                  <a:pt x="5" y="138"/>
                  <a:pt x="5" y="138"/>
                  <a:pt x="5" y="138"/>
                </a:cubicBezTo>
                <a:cubicBezTo>
                  <a:pt x="5" y="5"/>
                  <a:pt x="5" y="5"/>
                  <a:pt x="5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47"/>
                  <a:pt x="106" y="47"/>
                  <a:pt x="106" y="47"/>
                </a:cubicBezTo>
                <a:cubicBezTo>
                  <a:pt x="97" y="55"/>
                  <a:pt x="97" y="55"/>
                  <a:pt x="97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60"/>
                  <a:pt x="64" y="60"/>
                  <a:pt x="64" y="60"/>
                </a:cubicBezTo>
                <a:cubicBezTo>
                  <a:pt x="92" y="60"/>
                  <a:pt x="92" y="60"/>
                  <a:pt x="92" y="60"/>
                </a:cubicBezTo>
                <a:cubicBezTo>
                  <a:pt x="74" y="78"/>
                  <a:pt x="74" y="78"/>
                  <a:pt x="74" y="78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83"/>
                  <a:pt x="14" y="83"/>
                  <a:pt x="14" y="83"/>
                </a:cubicBezTo>
                <a:cubicBezTo>
                  <a:pt x="69" y="83"/>
                  <a:pt x="69" y="83"/>
                  <a:pt x="69" y="83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47" y="106"/>
                  <a:pt x="47" y="106"/>
                  <a:pt x="47" y="106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138"/>
                  <a:pt x="106" y="138"/>
                  <a:pt x="106" y="138"/>
                </a:cubicBezTo>
                <a:close/>
                <a:moveTo>
                  <a:pt x="52" y="111"/>
                </a:moveTo>
                <a:cubicBezTo>
                  <a:pt x="64" y="123"/>
                  <a:pt x="64" y="123"/>
                  <a:pt x="64" y="123"/>
                </a:cubicBezTo>
                <a:cubicBezTo>
                  <a:pt x="51" y="124"/>
                  <a:pt x="51" y="124"/>
                  <a:pt x="51" y="124"/>
                </a:cubicBezTo>
                <a:lnTo>
                  <a:pt x="52" y="111"/>
                </a:lnTo>
                <a:close/>
                <a:moveTo>
                  <a:pt x="69" y="122"/>
                </a:moveTo>
                <a:cubicBezTo>
                  <a:pt x="53" y="106"/>
                  <a:pt x="53" y="106"/>
                  <a:pt x="53" y="106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33" y="59"/>
                  <a:pt x="133" y="59"/>
                  <a:pt x="133" y="59"/>
                </a:cubicBezTo>
                <a:lnTo>
                  <a:pt x="69" y="122"/>
                </a:lnTo>
                <a:close/>
                <a:moveTo>
                  <a:pt x="136" y="55"/>
                </a:moveTo>
                <a:cubicBezTo>
                  <a:pt x="120" y="39"/>
                  <a:pt x="120" y="39"/>
                  <a:pt x="120" y="39"/>
                </a:cubicBezTo>
                <a:cubicBezTo>
                  <a:pt x="122" y="38"/>
                  <a:pt x="128" y="35"/>
                  <a:pt x="134" y="41"/>
                </a:cubicBezTo>
                <a:cubicBezTo>
                  <a:pt x="138" y="45"/>
                  <a:pt x="139" y="51"/>
                  <a:pt x="136" y="55"/>
                </a:cubicBezTo>
                <a:close/>
                <a:moveTo>
                  <a:pt x="63" y="109"/>
                </a:moveTo>
                <a:cubicBezTo>
                  <a:pt x="120" y="52"/>
                  <a:pt x="120" y="52"/>
                  <a:pt x="120" y="52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66" y="112"/>
                  <a:pt x="66" y="112"/>
                  <a:pt x="66" y="112"/>
                </a:cubicBezTo>
                <a:lnTo>
                  <a:pt x="63" y="109"/>
                </a:lnTo>
                <a:close/>
                <a:moveTo>
                  <a:pt x="55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4" y="60"/>
                  <a:pt x="14" y="60"/>
                  <a:pt x="14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14"/>
                  <a:pt x="55" y="14"/>
                  <a:pt x="55" y="14"/>
                </a:cubicBezTo>
                <a:close/>
                <a:moveTo>
                  <a:pt x="50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19"/>
                  <a:pt x="18" y="19"/>
                  <a:pt x="18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55"/>
                  <a:pt x="50" y="55"/>
                  <a:pt x="50" y="55"/>
                </a:cubicBezTo>
                <a:close/>
                <a:moveTo>
                  <a:pt x="34" y="44"/>
                </a:moveTo>
                <a:cubicBezTo>
                  <a:pt x="39" y="44"/>
                  <a:pt x="44" y="48"/>
                  <a:pt x="44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47"/>
                  <a:pt x="44" y="42"/>
                  <a:pt x="39" y="40"/>
                </a:cubicBezTo>
                <a:cubicBezTo>
                  <a:pt x="42" y="39"/>
                  <a:pt x="44" y="36"/>
                  <a:pt x="44" y="33"/>
                </a:cubicBezTo>
                <a:cubicBezTo>
                  <a:pt x="44" y="27"/>
                  <a:pt x="39" y="23"/>
                  <a:pt x="34" y="23"/>
                </a:cubicBezTo>
                <a:cubicBezTo>
                  <a:pt x="29" y="23"/>
                  <a:pt x="25" y="27"/>
                  <a:pt x="25" y="33"/>
                </a:cubicBezTo>
                <a:cubicBezTo>
                  <a:pt x="25" y="36"/>
                  <a:pt x="27" y="39"/>
                  <a:pt x="29" y="40"/>
                </a:cubicBezTo>
                <a:cubicBezTo>
                  <a:pt x="24" y="42"/>
                  <a:pt x="21" y="47"/>
                  <a:pt x="21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48"/>
                  <a:pt x="29" y="44"/>
                  <a:pt x="34" y="44"/>
                </a:cubicBezTo>
                <a:close/>
                <a:moveTo>
                  <a:pt x="34" y="28"/>
                </a:moveTo>
                <a:cubicBezTo>
                  <a:pt x="37" y="28"/>
                  <a:pt x="39" y="30"/>
                  <a:pt x="39" y="33"/>
                </a:cubicBezTo>
                <a:cubicBezTo>
                  <a:pt x="39" y="35"/>
                  <a:pt x="37" y="37"/>
                  <a:pt x="34" y="37"/>
                </a:cubicBezTo>
                <a:cubicBezTo>
                  <a:pt x="32" y="37"/>
                  <a:pt x="30" y="35"/>
                  <a:pt x="30" y="33"/>
                </a:cubicBezTo>
                <a:cubicBezTo>
                  <a:pt x="30" y="30"/>
                  <a:pt x="32" y="28"/>
                  <a:pt x="34" y="28"/>
                </a:cubicBezTo>
                <a:close/>
                <a:moveTo>
                  <a:pt x="64" y="14"/>
                </a:moveTo>
                <a:cubicBezTo>
                  <a:pt x="97" y="14"/>
                  <a:pt x="97" y="14"/>
                  <a:pt x="97" y="14"/>
                </a:cubicBezTo>
                <a:cubicBezTo>
                  <a:pt x="97" y="19"/>
                  <a:pt x="97" y="19"/>
                  <a:pt x="97" y="19"/>
                </a:cubicBezTo>
                <a:cubicBezTo>
                  <a:pt x="64" y="19"/>
                  <a:pt x="64" y="19"/>
                  <a:pt x="64" y="19"/>
                </a:cubicBezTo>
                <a:lnTo>
                  <a:pt x="64" y="14"/>
                </a:lnTo>
                <a:close/>
                <a:moveTo>
                  <a:pt x="64" y="35"/>
                </a:moveTo>
                <a:cubicBezTo>
                  <a:pt x="97" y="35"/>
                  <a:pt x="97" y="35"/>
                  <a:pt x="97" y="35"/>
                </a:cubicBezTo>
                <a:cubicBezTo>
                  <a:pt x="97" y="39"/>
                  <a:pt x="97" y="39"/>
                  <a:pt x="97" y="39"/>
                </a:cubicBezTo>
                <a:cubicBezTo>
                  <a:pt x="64" y="39"/>
                  <a:pt x="64" y="39"/>
                  <a:pt x="64" y="39"/>
                </a:cubicBezTo>
                <a:lnTo>
                  <a:pt x="64" y="35"/>
                </a:lnTo>
                <a:close/>
                <a:moveTo>
                  <a:pt x="14" y="124"/>
                </a:moveTo>
                <a:cubicBezTo>
                  <a:pt x="18" y="124"/>
                  <a:pt x="18" y="124"/>
                  <a:pt x="18" y="124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14" y="129"/>
                  <a:pt x="14" y="129"/>
                  <a:pt x="14" y="129"/>
                </a:cubicBezTo>
                <a:lnTo>
                  <a:pt x="14" y="124"/>
                </a:lnTo>
                <a:close/>
                <a:moveTo>
                  <a:pt x="23" y="124"/>
                </a:moveTo>
                <a:cubicBezTo>
                  <a:pt x="28" y="124"/>
                  <a:pt x="28" y="124"/>
                  <a:pt x="28" y="124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3" y="129"/>
                  <a:pt x="23" y="129"/>
                  <a:pt x="23" y="129"/>
                </a:cubicBezTo>
                <a:lnTo>
                  <a:pt x="23" y="124"/>
                </a:lnTo>
                <a:close/>
                <a:moveTo>
                  <a:pt x="32" y="124"/>
                </a:moveTo>
                <a:cubicBezTo>
                  <a:pt x="37" y="124"/>
                  <a:pt x="37" y="124"/>
                  <a:pt x="37" y="124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2" y="129"/>
                  <a:pt x="32" y="129"/>
                  <a:pt x="32" y="129"/>
                </a:cubicBezTo>
                <a:lnTo>
                  <a:pt x="32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rtl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7" name="Полилиния 189"/>
          <p:cNvSpPr>
            <a:spLocks noEditPoints="1"/>
          </p:cNvSpPr>
          <p:nvPr/>
        </p:nvSpPr>
        <p:spPr bwMode="auto">
          <a:xfrm>
            <a:off x="10524426" y="4314841"/>
            <a:ext cx="644447" cy="640400"/>
          </a:xfrm>
          <a:custGeom>
            <a:avLst/>
            <a:gdLst>
              <a:gd name="T0" fmla="*/ 133 w 142"/>
              <a:gd name="T1" fmla="*/ 21 h 143"/>
              <a:gd name="T2" fmla="*/ 92 w 142"/>
              <a:gd name="T3" fmla="*/ 21 h 143"/>
              <a:gd name="T4" fmla="*/ 113 w 142"/>
              <a:gd name="T5" fmla="*/ 5 h 143"/>
              <a:gd name="T6" fmla="*/ 113 w 142"/>
              <a:gd name="T7" fmla="*/ 37 h 143"/>
              <a:gd name="T8" fmla="*/ 113 w 142"/>
              <a:gd name="T9" fmla="*/ 5 h 143"/>
              <a:gd name="T10" fmla="*/ 113 w 142"/>
              <a:gd name="T11" fmla="*/ 46 h 143"/>
              <a:gd name="T12" fmla="*/ 83 w 142"/>
              <a:gd name="T13" fmla="*/ 51 h 143"/>
              <a:gd name="T14" fmla="*/ 92 w 142"/>
              <a:gd name="T15" fmla="*/ 99 h 143"/>
              <a:gd name="T16" fmla="*/ 133 w 142"/>
              <a:gd name="T17" fmla="*/ 143 h 143"/>
              <a:gd name="T18" fmla="*/ 142 w 142"/>
              <a:gd name="T19" fmla="*/ 99 h 143"/>
              <a:gd name="T20" fmla="*/ 133 w 142"/>
              <a:gd name="T21" fmla="*/ 36 h 143"/>
              <a:gd name="T22" fmla="*/ 129 w 142"/>
              <a:gd name="T23" fmla="*/ 94 h 143"/>
              <a:gd name="T24" fmla="*/ 115 w 142"/>
              <a:gd name="T25" fmla="*/ 138 h 143"/>
              <a:gd name="T26" fmla="*/ 110 w 142"/>
              <a:gd name="T27" fmla="*/ 106 h 143"/>
              <a:gd name="T28" fmla="*/ 96 w 142"/>
              <a:gd name="T29" fmla="*/ 138 h 143"/>
              <a:gd name="T30" fmla="*/ 87 w 142"/>
              <a:gd name="T31" fmla="*/ 94 h 143"/>
              <a:gd name="T32" fmla="*/ 91 w 142"/>
              <a:gd name="T33" fmla="*/ 42 h 143"/>
              <a:gd name="T34" fmla="*/ 134 w 142"/>
              <a:gd name="T35" fmla="*/ 42 h 143"/>
              <a:gd name="T36" fmla="*/ 138 w 142"/>
              <a:gd name="T37" fmla="*/ 94 h 143"/>
              <a:gd name="T38" fmla="*/ 71 w 142"/>
              <a:gd name="T39" fmla="*/ 143 h 143"/>
              <a:gd name="T40" fmla="*/ 74 w 142"/>
              <a:gd name="T41" fmla="*/ 0 h 143"/>
              <a:gd name="T42" fmla="*/ 0 w 142"/>
              <a:gd name="T43" fmla="*/ 71 h 143"/>
              <a:gd name="T44" fmla="*/ 36 w 142"/>
              <a:gd name="T45" fmla="*/ 35 h 143"/>
              <a:gd name="T46" fmla="*/ 53 w 142"/>
              <a:gd name="T47" fmla="*/ 7 h 143"/>
              <a:gd name="T48" fmla="*/ 35 w 142"/>
              <a:gd name="T49" fmla="*/ 58 h 143"/>
              <a:gd name="T50" fmla="*/ 35 w 142"/>
              <a:gd name="T51" fmla="*/ 49 h 143"/>
              <a:gd name="T52" fmla="*/ 13 w 142"/>
              <a:gd name="T53" fmla="*/ 39 h 143"/>
              <a:gd name="T54" fmla="*/ 33 w 142"/>
              <a:gd name="T55" fmla="*/ 44 h 143"/>
              <a:gd name="T56" fmla="*/ 30 w 142"/>
              <a:gd name="T57" fmla="*/ 61 h 143"/>
              <a:gd name="T58" fmla="*/ 5 w 142"/>
              <a:gd name="T59" fmla="*/ 69 h 143"/>
              <a:gd name="T60" fmla="*/ 5 w 142"/>
              <a:gd name="T61" fmla="*/ 74 h 143"/>
              <a:gd name="T62" fmla="*/ 34 w 142"/>
              <a:gd name="T63" fmla="*/ 104 h 143"/>
              <a:gd name="T64" fmla="*/ 5 w 142"/>
              <a:gd name="T65" fmla="*/ 74 h 143"/>
              <a:gd name="T66" fmla="*/ 36 w 142"/>
              <a:gd name="T67" fmla="*/ 108 h 143"/>
              <a:gd name="T68" fmla="*/ 16 w 142"/>
              <a:gd name="T69" fmla="*/ 108 h 143"/>
              <a:gd name="T70" fmla="*/ 41 w 142"/>
              <a:gd name="T71" fmla="*/ 108 h 143"/>
              <a:gd name="T72" fmla="*/ 55 w 142"/>
              <a:gd name="T73" fmla="*/ 115 h 143"/>
              <a:gd name="T74" fmla="*/ 69 w 142"/>
              <a:gd name="T75" fmla="*/ 108 h 143"/>
              <a:gd name="T76" fmla="*/ 51 w 142"/>
              <a:gd name="T77" fmla="*/ 106 h 143"/>
              <a:gd name="T78" fmla="*/ 60 w 142"/>
              <a:gd name="T79" fmla="*/ 106 h 143"/>
              <a:gd name="T80" fmla="*/ 51 w 142"/>
              <a:gd name="T81" fmla="*/ 106 h 143"/>
              <a:gd name="T82" fmla="*/ 64 w 142"/>
              <a:gd name="T83" fmla="*/ 104 h 143"/>
              <a:gd name="T84" fmla="*/ 46 w 142"/>
              <a:gd name="T85" fmla="*/ 104 h 143"/>
              <a:gd name="T86" fmla="*/ 35 w 142"/>
              <a:gd name="T87" fmla="*/ 74 h 143"/>
              <a:gd name="T88" fmla="*/ 69 w 142"/>
              <a:gd name="T89" fmla="*/ 104 h 143"/>
              <a:gd name="T90" fmla="*/ 35 w 142"/>
              <a:gd name="T91" fmla="*/ 69 h 143"/>
              <a:gd name="T92" fmla="*/ 44 w 142"/>
              <a:gd name="T93" fmla="*/ 53 h 143"/>
              <a:gd name="T94" fmla="*/ 39 w 142"/>
              <a:gd name="T95" fmla="*/ 39 h 143"/>
              <a:gd name="T96" fmla="*/ 69 w 142"/>
              <a:gd name="T97" fmla="*/ 69 h 143"/>
              <a:gd name="T98" fmla="*/ 41 w 142"/>
              <a:gd name="T99" fmla="*/ 35 h 143"/>
              <a:gd name="T100" fmla="*/ 69 w 142"/>
              <a:gd name="T101" fmla="*/ 3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" h="143" extrusionOk="0">
                <a:moveTo>
                  <a:pt x="113" y="42"/>
                </a:moveTo>
                <a:cubicBezTo>
                  <a:pt x="124" y="42"/>
                  <a:pt x="133" y="32"/>
                  <a:pt x="133" y="21"/>
                </a:cubicBezTo>
                <a:cubicBezTo>
                  <a:pt x="133" y="10"/>
                  <a:pt x="124" y="0"/>
                  <a:pt x="113" y="0"/>
                </a:cubicBezTo>
                <a:cubicBezTo>
                  <a:pt x="101" y="0"/>
                  <a:pt x="92" y="10"/>
                  <a:pt x="92" y="21"/>
                </a:cubicBezTo>
                <a:cubicBezTo>
                  <a:pt x="92" y="32"/>
                  <a:pt x="101" y="42"/>
                  <a:pt x="113" y="42"/>
                </a:cubicBezTo>
                <a:close/>
                <a:moveTo>
                  <a:pt x="113" y="5"/>
                </a:moveTo>
                <a:cubicBezTo>
                  <a:pt x="121" y="5"/>
                  <a:pt x="129" y="12"/>
                  <a:pt x="129" y="21"/>
                </a:cubicBezTo>
                <a:cubicBezTo>
                  <a:pt x="129" y="30"/>
                  <a:pt x="121" y="37"/>
                  <a:pt x="113" y="37"/>
                </a:cubicBezTo>
                <a:cubicBezTo>
                  <a:pt x="104" y="37"/>
                  <a:pt x="97" y="30"/>
                  <a:pt x="97" y="21"/>
                </a:cubicBezTo>
                <a:cubicBezTo>
                  <a:pt x="97" y="12"/>
                  <a:pt x="104" y="5"/>
                  <a:pt x="113" y="5"/>
                </a:cubicBezTo>
                <a:close/>
                <a:moveTo>
                  <a:pt x="133" y="36"/>
                </a:moveTo>
                <a:cubicBezTo>
                  <a:pt x="133" y="36"/>
                  <a:pt x="126" y="46"/>
                  <a:pt x="113" y="46"/>
                </a:cubicBezTo>
                <a:cubicBezTo>
                  <a:pt x="99" y="46"/>
                  <a:pt x="92" y="36"/>
                  <a:pt x="92" y="36"/>
                </a:cubicBezTo>
                <a:cubicBezTo>
                  <a:pt x="92" y="36"/>
                  <a:pt x="83" y="41"/>
                  <a:pt x="83" y="51"/>
                </a:cubicBezTo>
                <a:cubicBezTo>
                  <a:pt x="83" y="99"/>
                  <a:pt x="83" y="99"/>
                  <a:pt x="83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143"/>
                  <a:pt x="92" y="143"/>
                  <a:pt x="92" y="143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33" y="99"/>
                  <a:pt x="133" y="99"/>
                  <a:pt x="133" y="99"/>
                </a:cubicBezTo>
                <a:cubicBezTo>
                  <a:pt x="142" y="99"/>
                  <a:pt x="142" y="99"/>
                  <a:pt x="142" y="99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2" y="41"/>
                  <a:pt x="133" y="36"/>
                  <a:pt x="133" y="36"/>
                </a:cubicBezTo>
                <a:close/>
                <a:moveTo>
                  <a:pt x="138" y="94"/>
                </a:moveTo>
                <a:cubicBezTo>
                  <a:pt x="129" y="94"/>
                  <a:pt x="129" y="94"/>
                  <a:pt x="129" y="94"/>
                </a:cubicBezTo>
                <a:cubicBezTo>
                  <a:pt x="129" y="138"/>
                  <a:pt x="129" y="138"/>
                  <a:pt x="129" y="138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94"/>
                  <a:pt x="96" y="94"/>
                  <a:pt x="96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9" y="44"/>
                  <a:pt x="91" y="42"/>
                </a:cubicBezTo>
                <a:cubicBezTo>
                  <a:pt x="97" y="48"/>
                  <a:pt x="105" y="51"/>
                  <a:pt x="113" y="51"/>
                </a:cubicBezTo>
                <a:cubicBezTo>
                  <a:pt x="120" y="51"/>
                  <a:pt x="128" y="48"/>
                  <a:pt x="134" y="42"/>
                </a:cubicBezTo>
                <a:cubicBezTo>
                  <a:pt x="136" y="44"/>
                  <a:pt x="138" y="47"/>
                  <a:pt x="138" y="51"/>
                </a:cubicBezTo>
                <a:cubicBezTo>
                  <a:pt x="138" y="94"/>
                  <a:pt x="138" y="94"/>
                  <a:pt x="138" y="94"/>
                </a:cubicBezTo>
                <a:close/>
                <a:moveTo>
                  <a:pt x="0" y="71"/>
                </a:moveTo>
                <a:cubicBezTo>
                  <a:pt x="0" y="111"/>
                  <a:pt x="32" y="143"/>
                  <a:pt x="71" y="143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lose/>
                <a:moveTo>
                  <a:pt x="53" y="7"/>
                </a:moveTo>
                <a:cubicBezTo>
                  <a:pt x="46" y="13"/>
                  <a:pt x="40" y="23"/>
                  <a:pt x="3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25" y="22"/>
                  <a:pt x="38" y="12"/>
                  <a:pt x="53" y="7"/>
                </a:cubicBezTo>
                <a:close/>
                <a:moveTo>
                  <a:pt x="39" y="53"/>
                </a:moveTo>
                <a:cubicBezTo>
                  <a:pt x="39" y="56"/>
                  <a:pt x="37" y="58"/>
                  <a:pt x="35" y="58"/>
                </a:cubicBezTo>
                <a:cubicBezTo>
                  <a:pt x="32" y="58"/>
                  <a:pt x="30" y="56"/>
                  <a:pt x="30" y="53"/>
                </a:cubicBezTo>
                <a:cubicBezTo>
                  <a:pt x="30" y="51"/>
                  <a:pt x="32" y="49"/>
                  <a:pt x="35" y="49"/>
                </a:cubicBezTo>
                <a:cubicBezTo>
                  <a:pt x="37" y="49"/>
                  <a:pt x="39" y="51"/>
                  <a:pt x="39" y="53"/>
                </a:cubicBezTo>
                <a:close/>
                <a:moveTo>
                  <a:pt x="13" y="39"/>
                </a:move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4" y="42"/>
                  <a:pt x="33" y="44"/>
                </a:cubicBezTo>
                <a:cubicBezTo>
                  <a:pt x="29" y="45"/>
                  <a:pt x="25" y="49"/>
                  <a:pt x="25" y="53"/>
                </a:cubicBezTo>
                <a:cubicBezTo>
                  <a:pt x="25" y="57"/>
                  <a:pt x="27" y="60"/>
                  <a:pt x="30" y="61"/>
                </a:cubicBezTo>
                <a:cubicBezTo>
                  <a:pt x="30" y="64"/>
                  <a:pt x="30" y="67"/>
                  <a:pt x="30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58"/>
                  <a:pt x="8" y="48"/>
                  <a:pt x="13" y="39"/>
                </a:cubicBezTo>
                <a:close/>
                <a:moveTo>
                  <a:pt x="5" y="74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84"/>
                  <a:pt x="32" y="95"/>
                  <a:pt x="34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8" y="95"/>
                  <a:pt x="5" y="85"/>
                  <a:pt x="5" y="74"/>
                </a:cubicBezTo>
                <a:close/>
                <a:moveTo>
                  <a:pt x="16" y="108"/>
                </a:moveTo>
                <a:cubicBezTo>
                  <a:pt x="36" y="108"/>
                  <a:pt x="36" y="108"/>
                  <a:pt x="36" y="108"/>
                </a:cubicBezTo>
                <a:cubicBezTo>
                  <a:pt x="40" y="120"/>
                  <a:pt x="46" y="129"/>
                  <a:pt x="53" y="136"/>
                </a:cubicBezTo>
                <a:cubicBezTo>
                  <a:pt x="38" y="131"/>
                  <a:pt x="25" y="121"/>
                  <a:pt x="16" y="108"/>
                </a:cubicBezTo>
                <a:close/>
                <a:moveTo>
                  <a:pt x="69" y="138"/>
                </a:moveTo>
                <a:cubicBezTo>
                  <a:pt x="57" y="137"/>
                  <a:pt x="47" y="125"/>
                  <a:pt x="41" y="108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7" y="112"/>
                  <a:pt x="51" y="115"/>
                  <a:pt x="55" y="115"/>
                </a:cubicBezTo>
                <a:cubicBezTo>
                  <a:pt x="59" y="115"/>
                  <a:pt x="63" y="112"/>
                  <a:pt x="64" y="108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38"/>
                  <a:pt x="69" y="138"/>
                  <a:pt x="69" y="138"/>
                </a:cubicBezTo>
                <a:close/>
                <a:moveTo>
                  <a:pt x="51" y="106"/>
                </a:moveTo>
                <a:cubicBezTo>
                  <a:pt x="51" y="103"/>
                  <a:pt x="53" y="101"/>
                  <a:pt x="55" y="101"/>
                </a:cubicBezTo>
                <a:cubicBezTo>
                  <a:pt x="58" y="101"/>
                  <a:pt x="60" y="103"/>
                  <a:pt x="60" y="106"/>
                </a:cubicBezTo>
                <a:cubicBezTo>
                  <a:pt x="60" y="108"/>
                  <a:pt x="58" y="110"/>
                  <a:pt x="55" y="110"/>
                </a:cubicBezTo>
                <a:cubicBezTo>
                  <a:pt x="53" y="110"/>
                  <a:pt x="51" y="108"/>
                  <a:pt x="51" y="106"/>
                </a:cubicBezTo>
                <a:close/>
                <a:moveTo>
                  <a:pt x="69" y="104"/>
                </a:moveTo>
                <a:cubicBezTo>
                  <a:pt x="64" y="104"/>
                  <a:pt x="64" y="104"/>
                  <a:pt x="64" y="104"/>
                </a:cubicBezTo>
                <a:cubicBezTo>
                  <a:pt x="63" y="100"/>
                  <a:pt x="59" y="97"/>
                  <a:pt x="55" y="97"/>
                </a:cubicBezTo>
                <a:cubicBezTo>
                  <a:pt x="51" y="97"/>
                  <a:pt x="47" y="100"/>
                  <a:pt x="46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6" y="95"/>
                  <a:pt x="35" y="85"/>
                  <a:pt x="35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104"/>
                  <a:pt x="69" y="104"/>
                  <a:pt x="69" y="104"/>
                </a:cubicBezTo>
                <a:close/>
                <a:moveTo>
                  <a:pt x="69" y="69"/>
                </a:moveTo>
                <a:cubicBezTo>
                  <a:pt x="35" y="69"/>
                  <a:pt x="35" y="69"/>
                  <a:pt x="35" y="69"/>
                </a:cubicBezTo>
                <a:cubicBezTo>
                  <a:pt x="35" y="67"/>
                  <a:pt x="35" y="65"/>
                  <a:pt x="35" y="62"/>
                </a:cubicBezTo>
                <a:cubicBezTo>
                  <a:pt x="40" y="62"/>
                  <a:pt x="44" y="58"/>
                  <a:pt x="44" y="53"/>
                </a:cubicBezTo>
                <a:cubicBezTo>
                  <a:pt x="44" y="49"/>
                  <a:pt x="41" y="46"/>
                  <a:pt x="38" y="45"/>
                </a:cubicBezTo>
                <a:cubicBezTo>
                  <a:pt x="38" y="43"/>
                  <a:pt x="39" y="41"/>
                  <a:pt x="3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69"/>
                  <a:pt x="69" y="69"/>
                  <a:pt x="69" y="69"/>
                </a:cubicBezTo>
                <a:close/>
                <a:moveTo>
                  <a:pt x="69" y="35"/>
                </a:moveTo>
                <a:cubicBezTo>
                  <a:pt x="41" y="35"/>
                  <a:pt x="41" y="35"/>
                  <a:pt x="41" y="35"/>
                </a:cubicBezTo>
                <a:cubicBezTo>
                  <a:pt x="47" y="18"/>
                  <a:pt x="58" y="6"/>
                  <a:pt x="69" y="5"/>
                </a:cubicBezTo>
                <a:cubicBezTo>
                  <a:pt x="69" y="35"/>
                  <a:pt x="69" y="35"/>
                  <a:pt x="6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rtl="0"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8" name="Группа 157" descr="значок химика"/>
          <p:cNvGrpSpPr/>
          <p:nvPr/>
        </p:nvGrpSpPr>
        <p:grpSpPr bwMode="auto">
          <a:xfrm>
            <a:off x="952703" y="4237073"/>
            <a:ext cx="743670" cy="752715"/>
            <a:chOff x="3079846" y="4449763"/>
            <a:chExt cx="660307" cy="668337"/>
          </a:xfrm>
          <a:solidFill>
            <a:srgbClr val="FFFFFF"/>
          </a:solidFill>
        </p:grpSpPr>
        <p:sp>
          <p:nvSpPr>
            <p:cNvPr id="159" name="Полилиния 135"/>
            <p:cNvSpPr/>
            <p:nvPr/>
          </p:nvSpPr>
          <p:spPr bwMode="auto">
            <a:xfrm>
              <a:off x="3279363" y="4799013"/>
              <a:ext cx="150430" cy="49213"/>
            </a:xfrm>
            <a:custGeom>
              <a:avLst/>
              <a:gdLst>
                <a:gd name="T0" fmla="*/ 23 w 47"/>
                <a:gd name="T1" fmla="*/ 15 h 15"/>
                <a:gd name="T2" fmla="*/ 47 w 47"/>
                <a:gd name="T3" fmla="*/ 3 h 15"/>
                <a:gd name="T4" fmla="*/ 40 w 47"/>
                <a:gd name="T5" fmla="*/ 0 h 15"/>
                <a:gd name="T6" fmla="*/ 23 w 47"/>
                <a:gd name="T7" fmla="*/ 8 h 15"/>
                <a:gd name="T8" fmla="*/ 6 w 47"/>
                <a:gd name="T9" fmla="*/ 0 h 15"/>
                <a:gd name="T10" fmla="*/ 0 w 47"/>
                <a:gd name="T11" fmla="*/ 3 h 15"/>
                <a:gd name="T12" fmla="*/ 23 w 4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 extrusionOk="0">
                  <a:moveTo>
                    <a:pt x="23" y="15"/>
                  </a:moveTo>
                  <a:cubicBezTo>
                    <a:pt x="42" y="15"/>
                    <a:pt x="47" y="3"/>
                    <a:pt x="47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37" y="8"/>
                    <a:pt x="23" y="8"/>
                  </a:cubicBezTo>
                  <a:cubicBezTo>
                    <a:pt x="9" y="8"/>
                    <a:pt x="6" y="1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4" y="15"/>
                    <a:pt x="2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0" name="Полилиния 136"/>
            <p:cNvSpPr>
              <a:spLocks noEditPoints="1"/>
            </p:cNvSpPr>
            <p:nvPr/>
          </p:nvSpPr>
          <p:spPr bwMode="auto">
            <a:xfrm>
              <a:off x="3079846" y="4449763"/>
              <a:ext cx="660307" cy="668337"/>
            </a:xfrm>
            <a:custGeom>
              <a:avLst/>
              <a:gdLst>
                <a:gd name="T0" fmla="*/ 188 w 208"/>
                <a:gd name="T1" fmla="*/ 101 h 210"/>
                <a:gd name="T2" fmla="*/ 168 w 208"/>
                <a:gd name="T3" fmla="*/ 129 h 210"/>
                <a:gd name="T4" fmla="*/ 126 w 208"/>
                <a:gd name="T5" fmla="*/ 21 h 210"/>
                <a:gd name="T6" fmla="*/ 25 w 208"/>
                <a:gd name="T7" fmla="*/ 154 h 210"/>
                <a:gd name="T8" fmla="*/ 172 w 208"/>
                <a:gd name="T9" fmla="*/ 202 h 210"/>
                <a:gd name="T10" fmla="*/ 195 w 208"/>
                <a:gd name="T11" fmla="*/ 129 h 210"/>
                <a:gd name="T12" fmla="*/ 188 w 208"/>
                <a:gd name="T13" fmla="*/ 115 h 210"/>
                <a:gd name="T14" fmla="*/ 171 w 208"/>
                <a:gd name="T15" fmla="*/ 135 h 210"/>
                <a:gd name="T16" fmla="*/ 188 w 208"/>
                <a:gd name="T17" fmla="*/ 135 h 210"/>
                <a:gd name="T18" fmla="*/ 195 w 208"/>
                <a:gd name="T19" fmla="*/ 149 h 210"/>
                <a:gd name="T20" fmla="*/ 174 w 208"/>
                <a:gd name="T21" fmla="*/ 174 h 210"/>
                <a:gd name="T22" fmla="*/ 188 w 208"/>
                <a:gd name="T23" fmla="*/ 142 h 210"/>
                <a:gd name="T24" fmla="*/ 175 w 208"/>
                <a:gd name="T25" fmla="*/ 186 h 210"/>
                <a:gd name="T26" fmla="*/ 168 w 208"/>
                <a:gd name="T27" fmla="*/ 159 h 210"/>
                <a:gd name="T28" fmla="*/ 157 w 208"/>
                <a:gd name="T29" fmla="*/ 149 h 210"/>
                <a:gd name="T30" fmla="*/ 90 w 208"/>
                <a:gd name="T31" fmla="*/ 203 h 210"/>
                <a:gd name="T32" fmla="*/ 128 w 208"/>
                <a:gd name="T33" fmla="*/ 164 h 210"/>
                <a:gd name="T34" fmla="*/ 140 w 208"/>
                <a:gd name="T35" fmla="*/ 159 h 210"/>
                <a:gd name="T36" fmla="*/ 134 w 208"/>
                <a:gd name="T37" fmla="*/ 179 h 210"/>
                <a:gd name="T38" fmla="*/ 59 w 208"/>
                <a:gd name="T39" fmla="*/ 182 h 210"/>
                <a:gd name="T40" fmla="*/ 127 w 208"/>
                <a:gd name="T41" fmla="*/ 145 h 210"/>
                <a:gd name="T42" fmla="*/ 140 w 208"/>
                <a:gd name="T43" fmla="*/ 105 h 210"/>
                <a:gd name="T44" fmla="*/ 100 w 208"/>
                <a:gd name="T45" fmla="*/ 172 h 210"/>
                <a:gd name="T46" fmla="*/ 115 w 208"/>
                <a:gd name="T47" fmla="*/ 150 h 210"/>
                <a:gd name="T48" fmla="*/ 134 w 208"/>
                <a:gd name="T49" fmla="*/ 82 h 210"/>
                <a:gd name="T50" fmla="*/ 120 w 208"/>
                <a:gd name="T51" fmla="*/ 67 h 210"/>
                <a:gd name="T52" fmla="*/ 78 w 208"/>
                <a:gd name="T53" fmla="*/ 76 h 210"/>
                <a:gd name="T54" fmla="*/ 45 w 208"/>
                <a:gd name="T55" fmla="*/ 67 h 210"/>
                <a:gd name="T56" fmla="*/ 127 w 208"/>
                <a:gd name="T57" fmla="*/ 66 h 210"/>
                <a:gd name="T58" fmla="*/ 106 w 208"/>
                <a:gd name="T59" fmla="*/ 88 h 210"/>
                <a:gd name="T60" fmla="*/ 127 w 208"/>
                <a:gd name="T61" fmla="*/ 81 h 210"/>
                <a:gd name="T62" fmla="*/ 45 w 208"/>
                <a:gd name="T63" fmla="*/ 81 h 210"/>
                <a:gd name="T64" fmla="*/ 39 w 208"/>
                <a:gd name="T65" fmla="*/ 101 h 210"/>
                <a:gd name="T66" fmla="*/ 39 w 208"/>
                <a:gd name="T67" fmla="*/ 101 h 210"/>
                <a:gd name="T68" fmla="*/ 79 w 208"/>
                <a:gd name="T69" fmla="*/ 83 h 210"/>
                <a:gd name="T70" fmla="*/ 120 w 208"/>
                <a:gd name="T71" fmla="*/ 95 h 210"/>
                <a:gd name="T72" fmla="*/ 45 w 208"/>
                <a:gd name="T73" fmla="*/ 98 h 210"/>
                <a:gd name="T74" fmla="*/ 103 w 208"/>
                <a:gd name="T75" fmla="*/ 145 h 210"/>
                <a:gd name="T76" fmla="*/ 86 w 208"/>
                <a:gd name="T77" fmla="*/ 145 h 210"/>
                <a:gd name="T78" fmla="*/ 121 w 208"/>
                <a:gd name="T79" fmla="*/ 26 h 210"/>
                <a:gd name="T80" fmla="*/ 134 w 208"/>
                <a:gd name="T81" fmla="*/ 75 h 210"/>
                <a:gd name="T82" fmla="*/ 115 w 208"/>
                <a:gd name="T83" fmla="*/ 41 h 210"/>
                <a:gd name="T84" fmla="*/ 39 w 208"/>
                <a:gd name="T85" fmla="*/ 75 h 210"/>
                <a:gd name="T86" fmla="*/ 32 w 208"/>
                <a:gd name="T87" fmla="*/ 105 h 210"/>
                <a:gd name="T88" fmla="*/ 45 w 208"/>
                <a:gd name="T89" fmla="*/ 145 h 210"/>
                <a:gd name="T90" fmla="*/ 46 w 208"/>
                <a:gd name="T91" fmla="*/ 152 h 210"/>
                <a:gd name="T92" fmla="*/ 45 w 208"/>
                <a:gd name="T93" fmla="*/ 184 h 210"/>
                <a:gd name="T94" fmla="*/ 45 w 208"/>
                <a:gd name="T95" fmla="*/ 180 h 210"/>
                <a:gd name="T96" fmla="*/ 18 w 208"/>
                <a:gd name="T97" fmla="*/ 176 h 210"/>
                <a:gd name="T98" fmla="*/ 147 w 208"/>
                <a:gd name="T99" fmla="*/ 179 h 210"/>
                <a:gd name="T100" fmla="*/ 175 w 208"/>
                <a:gd name="T101" fmla="*/ 19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210" extrusionOk="0">
                  <a:moveTo>
                    <a:pt x="195" y="129"/>
                  </a:moveTo>
                  <a:cubicBezTo>
                    <a:pt x="195" y="119"/>
                    <a:pt x="195" y="119"/>
                    <a:pt x="195" y="119"/>
                  </a:cubicBezTo>
                  <a:cubicBezTo>
                    <a:pt x="197" y="117"/>
                    <a:pt x="198" y="115"/>
                    <a:pt x="198" y="112"/>
                  </a:cubicBezTo>
                  <a:cubicBezTo>
                    <a:pt x="198" y="106"/>
                    <a:pt x="194" y="101"/>
                    <a:pt x="188" y="101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69" y="101"/>
                    <a:pt x="164" y="106"/>
                    <a:pt x="164" y="112"/>
                  </a:cubicBezTo>
                  <a:cubicBezTo>
                    <a:pt x="164" y="115"/>
                    <a:pt x="165" y="117"/>
                    <a:pt x="168" y="119"/>
                  </a:cubicBezTo>
                  <a:cubicBezTo>
                    <a:pt x="168" y="129"/>
                    <a:pt x="168" y="129"/>
                    <a:pt x="168" y="129"/>
                  </a:cubicBezTo>
                  <a:cubicBezTo>
                    <a:pt x="161" y="130"/>
                    <a:pt x="156" y="136"/>
                    <a:pt x="154" y="142"/>
                  </a:cubicBezTo>
                  <a:cubicBezTo>
                    <a:pt x="152" y="143"/>
                    <a:pt x="149" y="144"/>
                    <a:pt x="147" y="146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38"/>
                    <a:pt x="139" y="26"/>
                    <a:pt x="126" y="21"/>
                  </a:cubicBezTo>
                  <a:cubicBezTo>
                    <a:pt x="121" y="8"/>
                    <a:pt x="109" y="0"/>
                    <a:pt x="9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2" y="0"/>
                    <a:pt x="25" y="27"/>
                    <a:pt x="25" y="61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19" y="159"/>
                    <a:pt x="14" y="166"/>
                    <a:pt x="11" y="17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57" y="210"/>
                    <a:pt x="157" y="210"/>
                    <a:pt x="157" y="210"/>
                  </a:cubicBezTo>
                  <a:cubicBezTo>
                    <a:pt x="163" y="210"/>
                    <a:pt x="169" y="207"/>
                    <a:pt x="172" y="202"/>
                  </a:cubicBezTo>
                  <a:cubicBezTo>
                    <a:pt x="175" y="207"/>
                    <a:pt x="181" y="210"/>
                    <a:pt x="188" y="210"/>
                  </a:cubicBezTo>
                  <a:cubicBezTo>
                    <a:pt x="199" y="210"/>
                    <a:pt x="208" y="201"/>
                    <a:pt x="208" y="190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37"/>
                    <a:pt x="202" y="130"/>
                    <a:pt x="195" y="129"/>
                  </a:cubicBezTo>
                  <a:close/>
                  <a:moveTo>
                    <a:pt x="174" y="108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90" y="108"/>
                    <a:pt x="191" y="110"/>
                    <a:pt x="191" y="112"/>
                  </a:cubicBezTo>
                  <a:cubicBezTo>
                    <a:pt x="191" y="113"/>
                    <a:pt x="190" y="115"/>
                    <a:pt x="188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2" y="115"/>
                    <a:pt x="171" y="113"/>
                    <a:pt x="171" y="112"/>
                  </a:cubicBezTo>
                  <a:cubicBezTo>
                    <a:pt x="171" y="110"/>
                    <a:pt x="172" y="108"/>
                    <a:pt x="174" y="108"/>
                  </a:cubicBezTo>
                  <a:close/>
                  <a:moveTo>
                    <a:pt x="171" y="135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6" y="135"/>
                    <a:pt x="199" y="138"/>
                    <a:pt x="201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5" y="149"/>
                    <a:pt x="195" y="149"/>
                    <a:pt x="195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198" y="171"/>
                    <a:pt x="193" y="169"/>
                    <a:pt x="188" y="169"/>
                  </a:cubicBezTo>
                  <a:cubicBezTo>
                    <a:pt x="183" y="169"/>
                    <a:pt x="178" y="171"/>
                    <a:pt x="174" y="174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55"/>
                    <a:pt x="173" y="152"/>
                    <a:pt x="171" y="149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3" y="138"/>
                    <a:pt x="167" y="135"/>
                    <a:pt x="171" y="135"/>
                  </a:cubicBezTo>
                  <a:close/>
                  <a:moveTo>
                    <a:pt x="201" y="186"/>
                  </a:moveTo>
                  <a:cubicBezTo>
                    <a:pt x="175" y="186"/>
                    <a:pt x="175" y="186"/>
                    <a:pt x="175" y="186"/>
                  </a:cubicBezTo>
                  <a:cubicBezTo>
                    <a:pt x="176" y="180"/>
                    <a:pt x="182" y="176"/>
                    <a:pt x="188" y="176"/>
                  </a:cubicBezTo>
                  <a:cubicBezTo>
                    <a:pt x="194" y="176"/>
                    <a:pt x="199" y="180"/>
                    <a:pt x="201" y="186"/>
                  </a:cubicBezTo>
                  <a:close/>
                  <a:moveTo>
                    <a:pt x="157" y="149"/>
                  </a:moveTo>
                  <a:cubicBezTo>
                    <a:pt x="163" y="149"/>
                    <a:pt x="168" y="153"/>
                    <a:pt x="168" y="159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7" y="153"/>
                    <a:pt x="152" y="149"/>
                    <a:pt x="157" y="149"/>
                  </a:cubicBezTo>
                  <a:close/>
                  <a:moveTo>
                    <a:pt x="134" y="179"/>
                  </a:moveTo>
                  <a:cubicBezTo>
                    <a:pt x="127" y="180"/>
                    <a:pt x="127" y="180"/>
                    <a:pt x="127" y="180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13" y="173"/>
                    <a:pt x="113" y="173"/>
                    <a:pt x="113" y="173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3" y="151"/>
                    <a:pt x="123" y="151"/>
                    <a:pt x="123" y="151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31" y="153"/>
                    <a:pt x="136" y="155"/>
                    <a:pt x="141" y="158"/>
                  </a:cubicBezTo>
                  <a:cubicBezTo>
                    <a:pt x="141" y="158"/>
                    <a:pt x="140" y="159"/>
                    <a:pt x="140" y="159"/>
                  </a:cubicBezTo>
                  <a:cubicBezTo>
                    <a:pt x="140" y="193"/>
                    <a:pt x="140" y="193"/>
                    <a:pt x="140" y="193"/>
                  </a:cubicBezTo>
                  <a:cubicBezTo>
                    <a:pt x="140" y="197"/>
                    <a:pt x="142" y="200"/>
                    <a:pt x="144" y="203"/>
                  </a:cubicBezTo>
                  <a:cubicBezTo>
                    <a:pt x="137" y="203"/>
                    <a:pt x="137" y="203"/>
                    <a:pt x="137" y="203"/>
                  </a:cubicBezTo>
                  <a:lnTo>
                    <a:pt x="134" y="179"/>
                  </a:lnTo>
                  <a:close/>
                  <a:moveTo>
                    <a:pt x="57" y="150"/>
                  </a:moveTo>
                  <a:cubicBezTo>
                    <a:pt x="64" y="149"/>
                    <a:pt x="64" y="149"/>
                    <a:pt x="64" y="14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53" y="161"/>
                    <a:pt x="53" y="161"/>
                    <a:pt x="53" y="161"/>
                  </a:cubicBezTo>
                  <a:lnTo>
                    <a:pt x="57" y="150"/>
                  </a:lnTo>
                  <a:close/>
                  <a:moveTo>
                    <a:pt x="127" y="145"/>
                  </a:moveTo>
                  <a:cubicBezTo>
                    <a:pt x="110" y="143"/>
                    <a:pt x="110" y="143"/>
                    <a:pt x="110" y="143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21" y="132"/>
                    <a:pt x="130" y="121"/>
                    <a:pt x="133" y="108"/>
                  </a:cubicBezTo>
                  <a:cubicBezTo>
                    <a:pt x="135" y="108"/>
                    <a:pt x="138" y="106"/>
                    <a:pt x="140" y="10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6" y="147"/>
                    <a:pt x="132" y="146"/>
                    <a:pt x="127" y="145"/>
                  </a:cubicBezTo>
                  <a:close/>
                  <a:moveTo>
                    <a:pt x="119" y="161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5" y="150"/>
                    <a:pt x="115" y="150"/>
                    <a:pt x="115" y="150"/>
                  </a:cubicBezTo>
                  <a:lnTo>
                    <a:pt x="119" y="161"/>
                  </a:lnTo>
                  <a:close/>
                  <a:moveTo>
                    <a:pt x="133" y="101"/>
                  </a:moveTo>
                  <a:cubicBezTo>
                    <a:pt x="134" y="100"/>
                    <a:pt x="134" y="99"/>
                    <a:pt x="134" y="98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8" y="83"/>
                    <a:pt x="140" y="87"/>
                    <a:pt x="140" y="91"/>
                  </a:cubicBezTo>
                  <a:cubicBezTo>
                    <a:pt x="140" y="96"/>
                    <a:pt x="138" y="99"/>
                    <a:pt x="133" y="101"/>
                  </a:cubicBezTo>
                  <a:close/>
                  <a:moveTo>
                    <a:pt x="127" y="69"/>
                  </a:moveTo>
                  <a:cubicBezTo>
                    <a:pt x="125" y="68"/>
                    <a:pt x="123" y="67"/>
                    <a:pt x="120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1" y="67"/>
                    <a:pt x="96" y="71"/>
                    <a:pt x="94" y="76"/>
                  </a:cubicBezTo>
                  <a:cubicBezTo>
                    <a:pt x="92" y="75"/>
                    <a:pt x="89" y="74"/>
                    <a:pt x="86" y="74"/>
                  </a:cubicBezTo>
                  <a:cubicBezTo>
                    <a:pt x="83" y="74"/>
                    <a:pt x="80" y="75"/>
                    <a:pt x="78" y="76"/>
                  </a:cubicBezTo>
                  <a:cubicBezTo>
                    <a:pt x="76" y="71"/>
                    <a:pt x="71" y="67"/>
                    <a:pt x="66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7"/>
                    <a:pt x="47" y="68"/>
                    <a:pt x="45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0"/>
                    <a:pt x="52" y="54"/>
                    <a:pt x="59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102" y="54"/>
                    <a:pt x="110" y="52"/>
                    <a:pt x="117" y="48"/>
                  </a:cubicBezTo>
                  <a:cubicBezTo>
                    <a:pt x="123" y="51"/>
                    <a:pt x="127" y="58"/>
                    <a:pt x="127" y="66"/>
                  </a:cubicBezTo>
                  <a:lnTo>
                    <a:pt x="127" y="69"/>
                  </a:lnTo>
                  <a:close/>
                  <a:moveTo>
                    <a:pt x="127" y="81"/>
                  </a:moveTo>
                  <a:cubicBezTo>
                    <a:pt x="127" y="85"/>
                    <a:pt x="124" y="88"/>
                    <a:pt x="120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3" y="88"/>
                    <a:pt x="100" y="85"/>
                    <a:pt x="100" y="81"/>
                  </a:cubicBezTo>
                  <a:cubicBezTo>
                    <a:pt x="100" y="77"/>
                    <a:pt x="103" y="74"/>
                    <a:pt x="106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4" y="74"/>
                    <a:pt x="127" y="77"/>
                    <a:pt x="127" y="81"/>
                  </a:cubicBezTo>
                  <a:close/>
                  <a:moveTo>
                    <a:pt x="73" y="81"/>
                  </a:moveTo>
                  <a:cubicBezTo>
                    <a:pt x="73" y="85"/>
                    <a:pt x="70" y="88"/>
                    <a:pt x="66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8" y="88"/>
                    <a:pt x="45" y="85"/>
                    <a:pt x="45" y="81"/>
                  </a:cubicBezTo>
                  <a:cubicBezTo>
                    <a:pt x="45" y="77"/>
                    <a:pt x="48" y="74"/>
                    <a:pt x="52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4"/>
                    <a:pt x="73" y="77"/>
                    <a:pt x="73" y="81"/>
                  </a:cubicBezTo>
                  <a:close/>
                  <a:moveTo>
                    <a:pt x="39" y="101"/>
                  </a:moveTo>
                  <a:cubicBezTo>
                    <a:pt x="35" y="99"/>
                    <a:pt x="32" y="96"/>
                    <a:pt x="32" y="91"/>
                  </a:cubicBezTo>
                  <a:cubicBezTo>
                    <a:pt x="32" y="87"/>
                    <a:pt x="35" y="83"/>
                    <a:pt x="39" y="82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9"/>
                    <a:pt x="39" y="100"/>
                    <a:pt x="39" y="101"/>
                  </a:cubicBezTo>
                  <a:close/>
                  <a:moveTo>
                    <a:pt x="45" y="93"/>
                  </a:moveTo>
                  <a:cubicBezTo>
                    <a:pt x="47" y="94"/>
                    <a:pt x="50" y="95"/>
                    <a:pt x="52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95"/>
                    <a:pt x="78" y="89"/>
                    <a:pt x="79" y="83"/>
                  </a:cubicBezTo>
                  <a:cubicBezTo>
                    <a:pt x="80" y="82"/>
                    <a:pt x="83" y="81"/>
                    <a:pt x="86" y="81"/>
                  </a:cubicBezTo>
                  <a:cubicBezTo>
                    <a:pt x="90" y="81"/>
                    <a:pt x="92" y="82"/>
                    <a:pt x="93" y="83"/>
                  </a:cubicBezTo>
                  <a:cubicBezTo>
                    <a:pt x="94" y="89"/>
                    <a:pt x="100" y="95"/>
                    <a:pt x="106" y="95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23" y="95"/>
                    <a:pt x="125" y="94"/>
                    <a:pt x="127" y="93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7" y="120"/>
                    <a:pt x="109" y="139"/>
                    <a:pt x="86" y="139"/>
                  </a:cubicBezTo>
                  <a:cubicBezTo>
                    <a:pt x="64" y="139"/>
                    <a:pt x="45" y="120"/>
                    <a:pt x="45" y="98"/>
                  </a:cubicBezTo>
                  <a:lnTo>
                    <a:pt x="45" y="93"/>
                  </a:lnTo>
                  <a:close/>
                  <a:moveTo>
                    <a:pt x="86" y="145"/>
                  </a:moveTo>
                  <a:cubicBezTo>
                    <a:pt x="92" y="145"/>
                    <a:pt x="98" y="144"/>
                    <a:pt x="103" y="142"/>
                  </a:cubicBezTo>
                  <a:cubicBezTo>
                    <a:pt x="103" y="145"/>
                    <a:pt x="103" y="145"/>
                    <a:pt x="103" y="145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4" y="144"/>
                    <a:pt x="80" y="145"/>
                    <a:pt x="86" y="145"/>
                  </a:cubicBezTo>
                  <a:close/>
                  <a:moveTo>
                    <a:pt x="86" y="6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107" y="6"/>
                    <a:pt x="117" y="14"/>
                    <a:pt x="120" y="24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33" y="30"/>
                    <a:pt x="140" y="40"/>
                    <a:pt x="140" y="52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38" y="76"/>
                    <a:pt x="136" y="75"/>
                    <a:pt x="134" y="75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4" y="55"/>
                    <a:pt x="128" y="45"/>
                    <a:pt x="118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09" y="45"/>
                    <a:pt x="102" y="47"/>
                    <a:pt x="94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48" y="47"/>
                    <a:pt x="39" y="56"/>
                    <a:pt x="39" y="6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6" y="75"/>
                    <a:pt x="34" y="76"/>
                    <a:pt x="32" y="7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31"/>
                    <a:pt x="56" y="6"/>
                    <a:pt x="86" y="6"/>
                  </a:cubicBezTo>
                  <a:close/>
                  <a:moveTo>
                    <a:pt x="32" y="105"/>
                  </a:moveTo>
                  <a:cubicBezTo>
                    <a:pt x="34" y="106"/>
                    <a:pt x="37" y="108"/>
                    <a:pt x="40" y="108"/>
                  </a:cubicBezTo>
                  <a:cubicBezTo>
                    <a:pt x="43" y="121"/>
                    <a:pt x="51" y="132"/>
                    <a:pt x="62" y="139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0" y="146"/>
                    <a:pt x="36" y="147"/>
                    <a:pt x="32" y="150"/>
                  </a:cubicBezTo>
                  <a:lnTo>
                    <a:pt x="32" y="105"/>
                  </a:lnTo>
                  <a:close/>
                  <a:moveTo>
                    <a:pt x="18" y="176"/>
                  </a:moveTo>
                  <a:cubicBezTo>
                    <a:pt x="22" y="163"/>
                    <a:pt x="33" y="154"/>
                    <a:pt x="46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9" y="203"/>
                    <a:pt x="9" y="203"/>
                    <a:pt x="9" y="203"/>
                  </a:cubicBezTo>
                  <a:lnTo>
                    <a:pt x="18" y="176"/>
                  </a:lnTo>
                  <a:close/>
                  <a:moveTo>
                    <a:pt x="168" y="193"/>
                  </a:moveTo>
                  <a:cubicBezTo>
                    <a:pt x="168" y="199"/>
                    <a:pt x="163" y="203"/>
                    <a:pt x="157" y="203"/>
                  </a:cubicBezTo>
                  <a:cubicBezTo>
                    <a:pt x="152" y="203"/>
                    <a:pt x="147" y="199"/>
                    <a:pt x="147" y="193"/>
                  </a:cubicBezTo>
                  <a:cubicBezTo>
                    <a:pt x="147" y="179"/>
                    <a:pt x="147" y="179"/>
                    <a:pt x="147" y="179"/>
                  </a:cubicBezTo>
                  <a:cubicBezTo>
                    <a:pt x="168" y="179"/>
                    <a:pt x="168" y="179"/>
                    <a:pt x="168" y="179"/>
                  </a:cubicBezTo>
                  <a:lnTo>
                    <a:pt x="168" y="193"/>
                  </a:lnTo>
                  <a:close/>
                  <a:moveTo>
                    <a:pt x="188" y="203"/>
                  </a:moveTo>
                  <a:cubicBezTo>
                    <a:pt x="182" y="203"/>
                    <a:pt x="176" y="199"/>
                    <a:pt x="175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199" y="199"/>
                    <a:pt x="194" y="203"/>
                    <a:pt x="188" y="2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64" name="Рисунок 16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740548" y="979809"/>
            <a:ext cx="558601" cy="686805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8"/>
          <a:srcRect l="12323" t="14092" r="10075" b="13049"/>
          <a:stretch/>
        </p:blipFill>
        <p:spPr bwMode="auto">
          <a:xfrm>
            <a:off x="9734523" y="937307"/>
            <a:ext cx="591996" cy="686879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 bwMode="auto">
          <a:xfrm>
            <a:off x="8321951" y="1830772"/>
            <a:ext cx="273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>
              <a:defRPr/>
            </a:pPr>
            <a:r>
              <a:rPr lang="ru-RU" sz="1400" b="1" dirty="0" smtClean="0">
                <a:solidFill>
                  <a:srgbClr val="046D6D"/>
                </a:solidFill>
                <a:latin typeface="Inter"/>
              </a:rPr>
              <a:t>ВКС 18 СЕНТЯБРЯ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657187" y="1658626"/>
            <a:ext cx="1035163" cy="517764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4E9CB77E-0A9E-4EB9-BA33-5C48294E63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2295" y="139492"/>
            <a:ext cx="825824" cy="936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04640"/>
              </p:ext>
            </p:extLst>
          </p:nvPr>
        </p:nvGraphicFramePr>
        <p:xfrm>
          <a:off x="3598366" y="619075"/>
          <a:ext cx="3690136" cy="1918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003">
                  <a:extLst>
                    <a:ext uri="{9D8B030D-6E8A-4147-A177-3AD203B41FA5}">
                      <a16:colId xmlns:a16="http://schemas.microsoft.com/office/drawing/2014/main" xmlns="" val="1037695203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xmlns="" val="3014770886"/>
                    </a:ext>
                  </a:extLst>
                </a:gridCol>
                <a:gridCol w="1293963">
                  <a:extLst>
                    <a:ext uri="{9D8B030D-6E8A-4147-A177-3AD203B41FA5}">
                      <a16:colId xmlns:a16="http://schemas.microsoft.com/office/drawing/2014/main" xmlns="" val="1134012593"/>
                    </a:ext>
                  </a:extLst>
                </a:gridCol>
              </a:tblGrid>
              <a:tr h="61408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ОГЭ 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Целевой показатель ОГЭ 2026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12075711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Математика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la Sans "/>
                        </a:rPr>
                        <a:t>10,96</a:t>
                      </a:r>
                      <a:endParaRPr lang="ru-RU" sz="12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Vela Sa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40337842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la Sans "/>
                        </a:rPr>
                        <a:t>5,85</a:t>
                      </a:r>
                      <a:endParaRPr lang="ru-RU" sz="12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Vela Sa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2964716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la Sans "/>
                        </a:rPr>
                        <a:t>4,17</a:t>
                      </a:r>
                      <a:endParaRPr lang="ru-RU" sz="12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Vela Sans "/>
                        </a:rPr>
                        <a:t>4,1</a:t>
                      </a:r>
                      <a:endParaRPr lang="ru-RU" sz="12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9852073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la Sans "/>
                        </a:rPr>
                        <a:t>9,37</a:t>
                      </a:r>
                      <a:endParaRPr lang="ru-RU" sz="120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la Sans "/>
                        </a:rPr>
                        <a:t>9,3</a:t>
                      </a:r>
                      <a:endParaRPr lang="ru-RU" sz="12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753513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la Sans "/>
                        </a:rPr>
                        <a:t>3,63</a:t>
                      </a:r>
                      <a:endParaRPr lang="ru-RU" sz="12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la Sans "/>
                        </a:rPr>
                        <a:t>3,6</a:t>
                      </a:r>
                      <a:endParaRPr lang="ru-RU" sz="1200" dirty="0">
                        <a:effectLst/>
                        <a:latin typeface="Vela Sa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588919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89391" y="1175658"/>
            <a:ext cx="3693311" cy="3430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447" y="5224405"/>
            <a:ext cx="2831706" cy="1101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16882" y="5224404"/>
            <a:ext cx="2862901" cy="1010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35861" y="5224405"/>
            <a:ext cx="2859297" cy="1541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6202" y="5759532"/>
            <a:ext cx="705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https://max.ru/join/JETh75LzAogI8l4LZYUZIJeQ27shuKU6-Tbkf6gP_e8</a:t>
            </a:r>
            <a:endParaRPr lang="ru-RU" dirty="0">
              <a:latin typeface="Calibri"/>
              <a:cs typeface="Arial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273132" y="3265714"/>
            <a:ext cx="3087585" cy="2493818"/>
          </a:xfrm>
          <a:prstGeom prst="homePlate">
            <a:avLst/>
          </a:prstGeom>
          <a:solidFill>
            <a:srgbClr val="42A4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ТЕМАТИЧЕСКИЕ ОНЛАЙН-СЕМИНАРЫ ДЛЯ ПЕДАГОГОВ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ОКТЯБРЬ 25 - МАРТ 26 ЕЖЕНЕДЕЛЬНО</a:t>
            </a:r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1001470415"/>
              </p:ext>
            </p:extLst>
          </p:nvPr>
        </p:nvGraphicFramePr>
        <p:xfrm>
          <a:off x="3479470" y="3123210"/>
          <a:ext cx="4265571" cy="2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3199251011"/>
              </p:ext>
            </p:extLst>
          </p:nvPr>
        </p:nvGraphicFramePr>
        <p:xfrm>
          <a:off x="273132" y="677169"/>
          <a:ext cx="9832768" cy="127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79" y="4512623"/>
            <a:ext cx="441892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Овал 55"/>
          <p:cNvSpPr/>
          <p:nvPr/>
        </p:nvSpPr>
        <p:spPr>
          <a:xfrm>
            <a:off x="7664914" y="3028896"/>
            <a:ext cx="3979450" cy="2796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980218" y="3265714"/>
            <a:ext cx="33488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08078"/>
                </a:solidFill>
              </a:rPr>
              <a:t>ВЕБИНАРЫ ПО ЕГЭ «МАТЕМАТИКА»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Учителя преподающие в 11 классе МБОУ СОШ с. Найхин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218459"/>
            <a:ext cx="6651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26419" y="2317161"/>
            <a:ext cx="1026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Уменьшение доли обучающихся, не преодолевших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минимальный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порог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баллов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ОГЭ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1257" y="1947829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ЦЕЛЕВЫЕ ПОКАЗАТЕЛИ</a:t>
            </a:r>
          </a:p>
        </p:txBody>
      </p:sp>
      <p:pic>
        <p:nvPicPr>
          <p:cNvPr id="2" name="Picture 2" descr="C:\Users\admin\Downloads\qrcod_8s2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17" y="914461"/>
            <a:ext cx="1021882" cy="7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397" y="381061"/>
            <a:ext cx="1457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1896" y="11729"/>
            <a:ext cx="10422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FF0000"/>
                </a:solidFill>
                <a:latin typeface="Airport"/>
                <a:cs typeface="Arial"/>
              </a:rPr>
              <a:t>МОДЕЛЬ ПОВЫШЕНИЯ КАЧЕСТВА ОБРАЗОВАНИЯ </a:t>
            </a:r>
            <a:r>
              <a:rPr lang="ru-RU" b="1" dirty="0" smtClean="0">
                <a:solidFill>
                  <a:srgbClr val="FF0000"/>
                </a:solidFill>
                <a:latin typeface="Airport"/>
                <a:cs typeface="Arial"/>
              </a:rPr>
              <a:t>В НАНАЙСКОМ МУНИЦИПАЛЬНОМ РАЙОНЕ ПО ПРЕДМЕТУ «МАТЕМАТИКА» В 2025- 2026  УЧЕБНОМ </a:t>
            </a:r>
            <a:r>
              <a:rPr lang="ru-RU" b="1" dirty="0">
                <a:solidFill>
                  <a:srgbClr val="FF0000"/>
                </a:solidFill>
                <a:latin typeface="Airport"/>
                <a:cs typeface="Arial"/>
              </a:rPr>
              <a:t>ГОДУ</a:t>
            </a:r>
            <a:endParaRPr lang="ru-RU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59" y="11729"/>
            <a:ext cx="1295214" cy="84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02991" y="6167111"/>
            <a:ext cx="4528490" cy="5936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Заседания ММО для руководителей ШМО </a:t>
            </a:r>
          </a:p>
          <a:p>
            <a:pPr algn="ctr"/>
            <a:r>
              <a:rPr lang="ru-RU" sz="1400" dirty="0" smtClean="0">
                <a:solidFill>
                  <a:srgbClr val="308078"/>
                </a:solidFill>
              </a:rPr>
              <a:t>(каждую четверть)</a:t>
            </a:r>
            <a:endParaRPr lang="ru-RU" sz="1400" dirty="0">
              <a:solidFill>
                <a:srgbClr val="30807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940" y="2844230"/>
            <a:ext cx="595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УЧИТЕЛЯ, преподающие в 9-х классах (обязательно)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3984" y="6128865"/>
            <a:ext cx="3483738" cy="6318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Семинары для учителей математики  </a:t>
            </a:r>
            <a:r>
              <a:rPr lang="ru-RU" sz="1400" dirty="0" smtClean="0">
                <a:solidFill>
                  <a:srgbClr val="308078"/>
                </a:solidFill>
              </a:rPr>
              <a:t>(1 раз в год)</a:t>
            </a:r>
            <a:endParaRPr lang="ru-RU" sz="1400" dirty="0">
              <a:solidFill>
                <a:srgbClr val="308078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67112"/>
            <a:ext cx="3740727" cy="66179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Занятия «Школы эффективного управления» для руководителей ОО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431482" y="1823231"/>
            <a:ext cx="3626240" cy="1140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31482" y="1823230"/>
            <a:ext cx="3487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ОНЛАЙН-ШКОЛА (УЧИТЕЛЬ+КЛАСС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Inter"/>
              </a:rPr>
              <a:t>)</a:t>
            </a:r>
            <a:endParaRPr lang="ru-RU" dirty="0">
              <a:solidFill>
                <a:prstClr val="black"/>
              </a:solidFill>
            </a:endParaRPr>
          </a:p>
          <a:p>
            <a:pPr lvl="0" rtl="0">
              <a:defRPr/>
            </a:pPr>
            <a:r>
              <a:rPr lang="ru-RU" sz="1400" b="1" dirty="0">
                <a:solidFill>
                  <a:srgbClr val="1FA199"/>
                </a:solidFill>
                <a:latin typeface="Inter"/>
              </a:rPr>
              <a:t>ФЕВРАЛЬ-МАРТ 2026 (ЕЖЕНЕДЕЛЬНО)</a:t>
            </a:r>
            <a:endParaRPr lang="ru-RU" dirty="0">
              <a:solidFill>
                <a:prstClr val="black"/>
              </a:solidFill>
            </a:endParaRPr>
          </a:p>
          <a:p>
            <a:pPr lvl="0" rtl="0">
              <a:defRPr/>
            </a:pPr>
            <a:r>
              <a:rPr lang="ru-RU" sz="1400" b="1" dirty="0">
                <a:solidFill>
                  <a:srgbClr val="0070C0"/>
                </a:solidFill>
                <a:latin typeface="Inter"/>
              </a:rPr>
              <a:t>ДОПОЛНИТЕЛЬНЫЕ ЗАНЯТИЯ</a:t>
            </a:r>
            <a:endParaRPr lang="ru-RU" dirty="0">
              <a:solidFill>
                <a:prstClr val="black"/>
              </a:solidFill>
            </a:endParaRPr>
          </a:p>
          <a:p>
            <a:pPr lvl="0" rtl="0">
              <a:defRPr/>
            </a:pPr>
            <a:r>
              <a:rPr lang="ru-RU" sz="1400" b="1" dirty="0">
                <a:solidFill>
                  <a:srgbClr val="1FA199"/>
                </a:solidFill>
                <a:latin typeface="Inter"/>
              </a:rPr>
              <a:t>АПРЕЛЬ 2026 </a:t>
            </a:r>
            <a:r>
              <a:rPr lang="ru-RU" sz="1400" b="1" dirty="0" smtClean="0">
                <a:solidFill>
                  <a:srgbClr val="1FA199"/>
                </a:solidFill>
                <a:latin typeface="Inter"/>
              </a:rPr>
              <a:t> (</a:t>
            </a:r>
            <a:r>
              <a:rPr lang="ru-RU" sz="1400" b="1" dirty="0">
                <a:solidFill>
                  <a:srgbClr val="1FA199"/>
                </a:solidFill>
                <a:latin typeface="Inter"/>
              </a:rPr>
              <a:t>2 РАЗА В НЕДЕЛЮ)</a:t>
            </a:r>
            <a:endParaRPr lang="ru-RU" sz="1400" b="1" dirty="0">
              <a:solidFill>
                <a:srgbClr val="1FA199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270171" y="1940671"/>
            <a:ext cx="2161309" cy="1399309"/>
          </a:xfrm>
          <a:prstGeom prst="homePlate">
            <a:avLst/>
          </a:prstGeom>
          <a:solidFill>
            <a:srgbClr val="42A4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УЧИТЕЛЯ, ДЕТИ КОТОРЫХ НЕ СПРАВИЛИСЬ С ДИАГНОСТИЧЕСКОЙ РАБОТОЙ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01444" y="3455719"/>
            <a:ext cx="0" cy="2673145"/>
          </a:xfrm>
          <a:prstGeom prst="line">
            <a:avLst/>
          </a:prstGeom>
          <a:ln w="19050">
            <a:solidFill>
              <a:srgbClr val="308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184571" y="5501770"/>
            <a:ext cx="487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18"/>
              </a:rPr>
              <a:t>https://max.ru/join/ogKw7STapt2QUt8FxRNt8oGHILRZ51KxrRRY4pgoCUs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2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805</Words>
  <Application>Microsoft Office PowerPoint</Application>
  <DocSecurity>0</DocSecurity>
  <PresentationFormat>Произвольный</PresentationFormat>
  <Paragraphs>168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1_Тема Office</vt:lpstr>
      <vt:lpstr>2_Тема Office</vt:lpstr>
      <vt:lpstr>3_Тема Office</vt:lpstr>
      <vt:lpstr>7_Тема Office</vt:lpstr>
      <vt:lpstr>Презентация PowerPoint</vt:lpstr>
      <vt:lpstr>Презентация PowerPoint</vt:lpstr>
      <vt:lpstr>Пункт 1 поручения заместителя председателя правительства Российской Федерации – полномочного представителя президента в Дальневосточном федеральном округе Трутнева Ю.П. от 28 сентября 2023 г. № 10417-п8-ют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Шадуя Елена Викторовна</dc:creator>
  <cp:keywords/>
  <dc:description/>
  <cp:lastModifiedBy>User</cp:lastModifiedBy>
  <cp:revision>487</cp:revision>
  <cp:lastPrinted>2025-10-13T06:45:35Z</cp:lastPrinted>
  <dcterms:created xsi:type="dcterms:W3CDTF">2024-02-23T03:15:27Z</dcterms:created>
  <dcterms:modified xsi:type="dcterms:W3CDTF">2025-11-24T04:54:52Z</dcterms:modified>
  <cp:category/>
  <dc:identifier/>
  <cp:contentStatus/>
  <dc:language/>
  <cp:version/>
</cp:coreProperties>
</file>