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F1B77-5A57-1520-1502-655D5409D6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0CFB4D-6423-881F-7D36-800FFD3F6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A40DA0-66D2-AC73-1B3D-1D8E6AA47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61F4FAC-CA3B-188D-42D5-7CD0FF870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CEF038-8728-8B8D-1FCE-AB8BFA858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9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C7827C-129D-522B-85A9-567ED9862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BD68712-B385-E239-9A47-1379D8AF5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CCBFB0-DAA2-9DF9-4E08-118AA1CEC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85F482-9099-9635-8464-5E79AB56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E7A7C3-B137-4AA7-A83E-D73A4BC07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28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F8EE582-D026-9BEA-7537-35E0EC8244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8D1F35-90D5-2156-032C-4BC534FA7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751E05-221D-7155-3DBF-8DD13126C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101E34-9903-B272-5B56-F32407633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DD2D0A6-12F3-4BAE-2F90-CCEF19701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75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58BCD-8F8F-B67A-D069-2E0B891BA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780318-641C-1062-4258-C6FC366EC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A08598-0EAC-E7A7-BBB2-CCE21F728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139C19-9DA6-5DF0-E85B-837B6CF97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5250E2-194C-8AEF-7B6A-D64FBD81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413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4A7A3-A3E6-7A25-E068-922446BB0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66D941-0E4E-9840-D7F7-34894C1A5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5212743-201C-7179-30B6-9B4A1832B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F030DA-BD83-CB37-0EB3-FDBFF1D45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2397C5-176E-5DE3-C49B-4013A4279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280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B07713-2123-2D93-D431-3BD0C949D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CDE457-40F4-DB0F-80A7-90F327B952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D8A319-1FB0-CDB1-FB2E-0D385EA71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ED94C9-9C11-9DCC-FB3C-06405662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347CED-570B-3F5C-AD0E-305A5FD41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9F58BA-DA85-9B40-E3B4-5FB455DEA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34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BD65A1-C5CB-FC33-E516-5F29DC264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24E78E-6A40-8CAA-06DC-FF091F7F7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170E58-7229-66C1-6332-095B5BF8B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E3EB24B-EA78-E99C-A257-74A77BCBC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6210566-C81D-B5D7-2983-006F6A6108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282F1A1-CCCA-326F-EC53-52F7B174D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A7E9F3-CFC2-039D-0307-8CD72225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30A692F-D196-374E-1D63-59E089AA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01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359B6B-AE98-6ECB-DA07-C96D6564B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6DCFECE-0517-5F06-F20E-6CBA4D8E1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8258242-F38E-AFCB-C091-B44139AE2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7A95982-E43E-6A28-66EB-D1E14D4A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633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79F786A-48CF-0DAC-E5E9-398402A29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B6AEA54-A38F-05E4-E1A0-2C38DF472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DCA881-60F1-1CF0-B9EA-17300BA09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59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491324-5638-A372-20FB-78818F3BB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986249-C0C5-E1B4-BE81-89A2E6537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810826-03E0-965E-4C69-DD5D1695D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DBB8D52-F626-BF5C-6DD9-A452ED1B9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67BDF8B-9EF3-FAA6-431C-470489B0C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7632A1-D7FF-42A3-5068-0FFC22D9F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29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520655-8BCD-F991-6565-060522FC0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EAFCBD2-6E7B-063A-0228-BC6B75B17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9116785-072F-2958-AF3E-4FA2B84C1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258EF1-7545-B7D0-1345-8378B322F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442879-4C54-1B14-415E-D392FF6C3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FBC3601-81B3-D9BD-C36A-B4F8F9793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165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908DFC-C7D2-E8FC-EAD5-E12EF39AE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28C6942-1570-63F1-2526-2EFB2D3A3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1227AA-2414-98BC-A3D0-A16B9EC30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24FEFC-FB1B-4203-8897-0C1CC15EC26C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EE98A7-8E8A-7EE4-43EC-1BEF476110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7C68CD-EDB2-A6CF-9374-747AF89F76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737E45-B049-40F0-A14E-7F6E5AD95F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85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8FEDBB-0E96-53C2-C0A3-3909CB2C16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146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в системе оценки достижений метапредметных и предметных результатов освоения учебного предмета «Математика»</a:t>
            </a:r>
          </a:p>
        </p:txBody>
      </p:sp>
    </p:spTree>
    <p:extLst>
      <p:ext uri="{BB962C8B-B14F-4D97-AF65-F5344CB8AC3E}">
        <p14:creationId xmlns:p14="http://schemas.microsoft.com/office/powerpoint/2010/main" val="402474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0AFEBE7-B3FD-37AE-A1D4-CA96873180A8}"/>
              </a:ext>
            </a:extLst>
          </p:cNvPr>
          <p:cNvSpPr txBox="1"/>
          <p:nvPr/>
        </p:nvSpPr>
        <p:spPr>
          <a:xfrm>
            <a:off x="368300" y="457538"/>
            <a:ext cx="112649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/>
              <a:t>Оценивание </a:t>
            </a:r>
            <a:r>
              <a:rPr lang="ru-RU" sz="4000" dirty="0"/>
              <a:t>– одно из действенных средств, находящихся в распоряжении педагога. Учет в преподавании результатов оценочной деятельности помогает отбирать и использовать действенные методические средства и приемы, способствует индивидуализации обучения и в конечном счете повышению его качества.</a:t>
            </a:r>
          </a:p>
        </p:txBody>
      </p:sp>
    </p:spTree>
    <p:extLst>
      <p:ext uri="{BB962C8B-B14F-4D97-AF65-F5344CB8AC3E}">
        <p14:creationId xmlns:p14="http://schemas.microsoft.com/office/powerpoint/2010/main" val="1497308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75D25D-A516-FE50-1E95-65555F35B0C9}"/>
              </a:ext>
            </a:extLst>
          </p:cNvPr>
          <p:cNvSpPr txBox="1"/>
          <p:nvPr/>
        </p:nvSpPr>
        <p:spPr>
          <a:xfrm>
            <a:off x="419100" y="280244"/>
            <a:ext cx="115697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К видам </a:t>
            </a:r>
            <a:r>
              <a:rPr lang="ru-RU" sz="2400" b="1" dirty="0"/>
              <a:t>внутришкольного оценивания </a:t>
            </a:r>
            <a:r>
              <a:rPr lang="ru-RU" sz="2400" dirty="0"/>
              <a:t>предметных результатов освоения образовательных программ, развертываемых по периодам обучения, относятся:</a:t>
            </a:r>
          </a:p>
          <a:p>
            <a:r>
              <a:rPr lang="ru-RU" sz="2400" dirty="0"/>
              <a:t> </a:t>
            </a:r>
          </a:p>
          <a:p>
            <a:r>
              <a:rPr lang="ru-RU" sz="2400" dirty="0"/>
              <a:t>– стартовая диагностика, направленная на оценку общей готовности обучающихся к обучению на данном уровне образования;</a:t>
            </a:r>
          </a:p>
          <a:p>
            <a:r>
              <a:rPr lang="ru-RU" sz="2400" dirty="0"/>
              <a:t> – текущее оценивание, отражающее индивидуальное продвижение обучающегося в освоении программы учебного предмета; </a:t>
            </a:r>
          </a:p>
          <a:p>
            <a:r>
              <a:rPr lang="ru-RU" sz="2400" dirty="0"/>
              <a:t> – тематическое оценивание, направленное на выявление и оценку достижения образовательных результатов, связанных с изучением отдельных тем образовательной программы; </a:t>
            </a:r>
          </a:p>
          <a:p>
            <a:r>
              <a:rPr lang="ru-RU" sz="2400" dirty="0"/>
              <a:t>– промежуточное оценивание по итогам изучения крупных блоков образовательной программы, включающей несколько тем или формирование комплексного блока учебных действий (работа с информацией, аудирование и др.);</a:t>
            </a:r>
          </a:p>
          <a:p>
            <a:r>
              <a:rPr lang="ru-RU" sz="2400" dirty="0"/>
              <a:t> – итоговое оценивание результатов освоения образовательной программы за учебный год. </a:t>
            </a:r>
          </a:p>
        </p:txBody>
      </p:sp>
    </p:spTree>
    <p:extLst>
      <p:ext uri="{BB962C8B-B14F-4D97-AF65-F5344CB8AC3E}">
        <p14:creationId xmlns:p14="http://schemas.microsoft.com/office/powerpoint/2010/main" val="2692404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1A4B29-32F4-8992-4D4D-F59EC187CDDA}"/>
              </a:ext>
            </a:extLst>
          </p:cNvPr>
          <p:cNvSpPr txBox="1"/>
          <p:nvPr/>
        </p:nvSpPr>
        <p:spPr>
          <a:xfrm>
            <a:off x="431800" y="371039"/>
            <a:ext cx="1121410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err="1"/>
              <a:t>Критериальное</a:t>
            </a:r>
            <a:r>
              <a:rPr lang="ru-RU" sz="3200" b="1" dirty="0"/>
              <a:t> оценивание </a:t>
            </a:r>
            <a:r>
              <a:rPr lang="ru-RU" sz="3200" dirty="0"/>
              <a:t>– процесс, основанный на анализе и оценке образовательных достижений обучающихся по комплексу взаимосвязанных показателей.</a:t>
            </a:r>
          </a:p>
          <a:p>
            <a:endParaRPr lang="ru-RU" sz="3200" dirty="0"/>
          </a:p>
          <a:p>
            <a:r>
              <a:rPr lang="ru-RU" sz="3200" dirty="0"/>
              <a:t> В этом отношении </a:t>
            </a:r>
            <a:r>
              <a:rPr lang="ru-RU" sz="3200" dirty="0" err="1"/>
              <a:t>критериальное</a:t>
            </a:r>
            <a:r>
              <a:rPr lang="ru-RU" sz="3200" dirty="0"/>
              <a:t> оценивание сходно с традиционным нормативным оцениванием, при котором отметка выставляется с учетом степени достижения определенных требований (полнота изложения, выражение мысли своими словами, приведение примеров и т. п.). </a:t>
            </a:r>
          </a:p>
        </p:txBody>
      </p:sp>
    </p:spTree>
    <p:extLst>
      <p:ext uri="{BB962C8B-B14F-4D97-AF65-F5344CB8AC3E}">
        <p14:creationId xmlns:p14="http://schemas.microsoft.com/office/powerpoint/2010/main" val="25644693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223</Words>
  <Application>Microsoft Office PowerPoint</Application>
  <PresentationFormat>Широкоэкранный</PresentationFormat>
  <Paragraphs>12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Тема Office</vt:lpstr>
      <vt:lpstr>Особенности в системе оценки достижений метапредметных и предметных результатов освоения учебного предмета «Математика»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Оля</dc:creator>
  <cp:lastModifiedBy>Оля</cp:lastModifiedBy>
  <cp:revision>1</cp:revision>
  <dcterms:created xsi:type="dcterms:W3CDTF">2025-11-25T11:37:18Z</dcterms:created>
  <dcterms:modified xsi:type="dcterms:W3CDTF">2025-11-25T12:01:10Z</dcterms:modified>
</cp:coreProperties>
</file>