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3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4" r:id="rId3"/>
    <p:sldMasterId id="2147483762" r:id="rId4"/>
  </p:sldMasterIdLst>
  <p:notesMasterIdLst>
    <p:notesMasterId r:id="rId11"/>
  </p:notesMasterIdLst>
  <p:sldIdLst>
    <p:sldId id="565" r:id="rId5"/>
    <p:sldId id="605" r:id="rId6"/>
    <p:sldId id="602" r:id="rId7"/>
    <p:sldId id="603" r:id="rId8"/>
    <p:sldId id="601" r:id="rId9"/>
    <p:sldId id="600" r:id="rId10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746E"/>
    <a:srgbClr val="1CA09A"/>
    <a:srgbClr val="1FA199"/>
    <a:srgbClr val="760000"/>
    <a:srgbClr val="FC9CA7"/>
    <a:srgbClr val="E3A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38" autoAdjust="0"/>
    <p:restoredTop sz="93260" autoAdjust="0"/>
  </p:normalViewPr>
  <p:slideViewPr>
    <p:cSldViewPr snapToGrid="0">
      <p:cViewPr>
        <p:scale>
          <a:sx n="69" d="100"/>
          <a:sy n="69" d="100"/>
        </p:scale>
        <p:origin x="-210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925289-0FF8-4D8E-90CA-DC1F77E0261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16D18D-ECE6-41CA-84C1-AC956C1BB850}">
      <dgm:prSet phldrT="[Текст]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dirty="0"/>
        </a:p>
      </dgm:t>
    </dgm:pt>
    <dgm:pt modelId="{73077B88-178A-4F29-BB4D-F22627197B84}" type="parTrans" cxnId="{EFE1035E-F0A9-4FBD-A0C4-D8373F073B3D}">
      <dgm:prSet/>
      <dgm:spPr/>
      <dgm:t>
        <a:bodyPr/>
        <a:lstStyle/>
        <a:p>
          <a:endParaRPr lang="ru-RU"/>
        </a:p>
      </dgm:t>
    </dgm:pt>
    <dgm:pt modelId="{E306AA32-AE2B-4BED-9B39-03D2CA123FCA}" type="sibTrans" cxnId="{EFE1035E-F0A9-4FBD-A0C4-D8373F073B3D}">
      <dgm:prSet/>
      <dgm:spPr/>
      <dgm:t>
        <a:bodyPr/>
        <a:lstStyle/>
        <a:p>
          <a:endParaRPr lang="ru-RU"/>
        </a:p>
      </dgm:t>
    </dgm:pt>
    <dgm:pt modelId="{A9D3227C-774A-43FA-B161-15A249185D5B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436A269C-662E-4477-8D7E-272D493A53B2}" type="parTrans" cxnId="{0728E6E4-A800-4F6B-B2A0-B0FACEA93182}">
      <dgm:prSet/>
      <dgm:spPr/>
      <dgm:t>
        <a:bodyPr/>
        <a:lstStyle/>
        <a:p>
          <a:endParaRPr lang="ru-RU"/>
        </a:p>
      </dgm:t>
    </dgm:pt>
    <dgm:pt modelId="{864E738F-B8AA-4EB2-BBF6-126A958924BA}" type="sibTrans" cxnId="{0728E6E4-A800-4F6B-B2A0-B0FACEA93182}">
      <dgm:prSet/>
      <dgm:spPr/>
      <dgm:t>
        <a:bodyPr/>
        <a:lstStyle/>
        <a:p>
          <a:endParaRPr lang="ru-RU"/>
        </a:p>
      </dgm:t>
    </dgm:pt>
    <dgm:pt modelId="{3EB55C6F-DF71-43B0-9015-C373E5F66933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48DFBA39-7227-4355-9ACF-89FAF836B43A}" type="parTrans" cxnId="{103D1419-D233-456F-AA81-2AF28F94B8F8}">
      <dgm:prSet/>
      <dgm:spPr/>
      <dgm:t>
        <a:bodyPr/>
        <a:lstStyle/>
        <a:p>
          <a:endParaRPr lang="ru-RU"/>
        </a:p>
      </dgm:t>
    </dgm:pt>
    <dgm:pt modelId="{D931D565-C259-4FDA-9438-870E7998D636}" type="sibTrans" cxnId="{103D1419-D233-456F-AA81-2AF28F94B8F8}">
      <dgm:prSet/>
      <dgm:spPr/>
      <dgm:t>
        <a:bodyPr/>
        <a:lstStyle/>
        <a:p>
          <a:endParaRPr lang="ru-RU"/>
        </a:p>
      </dgm:t>
    </dgm:pt>
    <dgm:pt modelId="{92871939-99D3-424B-B139-C95DF25BF8F8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047350C6-F77A-4D5E-B7EE-4196EA98968A}" type="parTrans" cxnId="{AED1EC50-9CA9-4B4B-94EB-00BF87DA5505}">
      <dgm:prSet/>
      <dgm:spPr/>
      <dgm:t>
        <a:bodyPr/>
        <a:lstStyle/>
        <a:p>
          <a:endParaRPr lang="ru-RU"/>
        </a:p>
      </dgm:t>
    </dgm:pt>
    <dgm:pt modelId="{1D2B27A8-EED9-4045-BDBD-B9296F6FCD47}" type="sibTrans" cxnId="{AED1EC50-9CA9-4B4B-94EB-00BF87DA5505}">
      <dgm:prSet/>
      <dgm:spPr/>
      <dgm:t>
        <a:bodyPr/>
        <a:lstStyle/>
        <a:p>
          <a:endParaRPr lang="ru-RU"/>
        </a:p>
      </dgm:t>
    </dgm:pt>
    <dgm:pt modelId="{C693691C-946A-430C-9AA8-BEE9E30DB904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3B3A5F64-EFA3-4CCA-B490-9E45DAAE0C93}" type="parTrans" cxnId="{8C2FD307-20F4-4FFB-BC18-0A2EC007E96F}">
      <dgm:prSet/>
      <dgm:spPr/>
      <dgm:t>
        <a:bodyPr/>
        <a:lstStyle/>
        <a:p>
          <a:endParaRPr lang="ru-RU"/>
        </a:p>
      </dgm:t>
    </dgm:pt>
    <dgm:pt modelId="{99A3E9E2-96DE-47AE-808F-19F6A67411A8}" type="sibTrans" cxnId="{8C2FD307-20F4-4FFB-BC18-0A2EC007E96F}">
      <dgm:prSet/>
      <dgm:spPr/>
      <dgm:t>
        <a:bodyPr/>
        <a:lstStyle/>
        <a:p>
          <a:endParaRPr lang="ru-RU"/>
        </a:p>
      </dgm:t>
    </dgm:pt>
    <dgm:pt modelId="{1E5661C3-F804-4DE6-8091-B171FB791BD3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CDA26702-26AD-4C06-B411-A8EB3915D5AA}" type="parTrans" cxnId="{9B6942AC-3AD3-4B99-B35C-4BBB60395761}">
      <dgm:prSet/>
      <dgm:spPr/>
      <dgm:t>
        <a:bodyPr/>
        <a:lstStyle/>
        <a:p>
          <a:endParaRPr lang="ru-RU"/>
        </a:p>
      </dgm:t>
    </dgm:pt>
    <dgm:pt modelId="{603C2FD0-9A3B-4337-B7CD-304453979EBD}" type="sibTrans" cxnId="{9B6942AC-3AD3-4B99-B35C-4BBB60395761}">
      <dgm:prSet/>
      <dgm:spPr/>
      <dgm:t>
        <a:bodyPr/>
        <a:lstStyle/>
        <a:p>
          <a:endParaRPr lang="ru-RU"/>
        </a:p>
      </dgm:t>
    </dgm:pt>
    <dgm:pt modelId="{D42F58DA-2806-498F-9326-E34DFD1DBCF0}">
      <dgm:prSet phldrT="[Текст]" custT="1"/>
      <dgm:spPr>
        <a:solidFill>
          <a:srgbClr val="42A491"/>
        </a:solidFill>
        <a:ln>
          <a:noFill/>
        </a:ln>
      </dgm:spPr>
      <dgm:t>
        <a:bodyPr/>
        <a:lstStyle/>
        <a:p>
          <a:endParaRPr lang="ru-RU" sz="1800" dirty="0">
            <a:solidFill>
              <a:srgbClr val="2E7A73"/>
            </a:solidFill>
          </a:endParaRPr>
        </a:p>
      </dgm:t>
    </dgm:pt>
    <dgm:pt modelId="{41796E0D-0270-4B93-A358-87D3C74D1F6E}" type="parTrans" cxnId="{42630060-4A73-4043-A166-15D7316B2DF1}">
      <dgm:prSet/>
      <dgm:spPr/>
      <dgm:t>
        <a:bodyPr/>
        <a:lstStyle/>
        <a:p>
          <a:endParaRPr lang="ru-RU"/>
        </a:p>
      </dgm:t>
    </dgm:pt>
    <dgm:pt modelId="{45C71D38-C6A6-4D51-AACF-B1A33573E1DA}" type="sibTrans" cxnId="{42630060-4A73-4043-A166-15D7316B2DF1}">
      <dgm:prSet/>
      <dgm:spPr/>
      <dgm:t>
        <a:bodyPr/>
        <a:lstStyle/>
        <a:p>
          <a:endParaRPr lang="ru-RU"/>
        </a:p>
      </dgm:t>
    </dgm:pt>
    <dgm:pt modelId="{5B840C43-6741-44C2-A9BA-51E3C5D844C2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СОШ с. Маяк </a:t>
          </a:r>
          <a:r>
            <a:rPr lang="ru-RU" sz="1800" b="1" dirty="0" smtClean="0">
              <a:solidFill>
                <a:srgbClr val="FF0000"/>
              </a:solidFill>
            </a:rPr>
            <a:t>56,25%</a:t>
          </a:r>
          <a:endParaRPr lang="ru-RU" sz="1800" b="1" dirty="0">
            <a:solidFill>
              <a:srgbClr val="FF0000"/>
            </a:solidFill>
          </a:endParaRPr>
        </a:p>
      </dgm:t>
    </dgm:pt>
    <dgm:pt modelId="{1D8B9290-B9C9-498E-9258-E5554858036F}" type="parTrans" cxnId="{31A89BB2-0DF5-4F97-BB61-44251742C87F}">
      <dgm:prSet/>
      <dgm:spPr/>
      <dgm:t>
        <a:bodyPr/>
        <a:lstStyle/>
        <a:p>
          <a:endParaRPr lang="ru-RU"/>
        </a:p>
      </dgm:t>
    </dgm:pt>
    <dgm:pt modelId="{0D6555CE-B580-4250-BCDA-68D39FF496C5}" type="sibTrans" cxnId="{31A89BB2-0DF5-4F97-BB61-44251742C87F}">
      <dgm:prSet/>
      <dgm:spPr/>
      <dgm:t>
        <a:bodyPr/>
        <a:lstStyle/>
        <a:p>
          <a:endParaRPr lang="ru-RU"/>
        </a:p>
      </dgm:t>
    </dgm:pt>
    <dgm:pt modelId="{AB42FF98-A9BD-4E1F-9CA8-1C846A6C4C5F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СОШ с. Лидога </a:t>
          </a:r>
          <a:r>
            <a:rPr lang="ru-RU" sz="1800" b="1" dirty="0" smtClean="0">
              <a:solidFill>
                <a:srgbClr val="FF0000"/>
              </a:solidFill>
            </a:rPr>
            <a:t>55,56 %</a:t>
          </a:r>
          <a:endParaRPr lang="ru-RU" sz="1800" b="1" dirty="0">
            <a:solidFill>
              <a:srgbClr val="FF0000"/>
            </a:solidFill>
          </a:endParaRPr>
        </a:p>
      </dgm:t>
    </dgm:pt>
    <dgm:pt modelId="{884F0A1E-42FF-4BF6-97E6-FC2FAD356A80}" type="parTrans" cxnId="{91121F95-2FD9-4E51-9CF4-7AD684C002B3}">
      <dgm:prSet/>
      <dgm:spPr/>
      <dgm:t>
        <a:bodyPr/>
        <a:lstStyle/>
        <a:p>
          <a:endParaRPr lang="ru-RU"/>
        </a:p>
      </dgm:t>
    </dgm:pt>
    <dgm:pt modelId="{99B76591-A4F8-4485-8757-449283C9C847}" type="sibTrans" cxnId="{91121F95-2FD9-4E51-9CF4-7AD684C002B3}">
      <dgm:prSet/>
      <dgm:spPr/>
      <dgm:t>
        <a:bodyPr/>
        <a:lstStyle/>
        <a:p>
          <a:endParaRPr lang="ru-RU"/>
        </a:p>
      </dgm:t>
    </dgm:pt>
    <dgm:pt modelId="{E5DD6D51-9F54-45C9-949E-6A56E1158852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ООШ с. Дада </a:t>
          </a:r>
          <a:r>
            <a:rPr lang="ru-RU" sz="1800" b="1" dirty="0" smtClean="0">
              <a:solidFill>
                <a:srgbClr val="FF0000"/>
              </a:solidFill>
            </a:rPr>
            <a:t>50%</a:t>
          </a:r>
          <a:endParaRPr lang="ru-RU" sz="1800" b="1" dirty="0">
            <a:solidFill>
              <a:srgbClr val="FF0000"/>
            </a:solidFill>
          </a:endParaRPr>
        </a:p>
      </dgm:t>
    </dgm:pt>
    <dgm:pt modelId="{4166A92F-F3C4-45A1-A34E-292941813FA2}" type="parTrans" cxnId="{A50D9D25-438D-4E1B-A9AB-87DDFB8CB42F}">
      <dgm:prSet/>
      <dgm:spPr/>
      <dgm:t>
        <a:bodyPr/>
        <a:lstStyle/>
        <a:p>
          <a:endParaRPr lang="ru-RU"/>
        </a:p>
      </dgm:t>
    </dgm:pt>
    <dgm:pt modelId="{8BAAEDDA-7513-43DE-A364-754022EA7131}" type="sibTrans" cxnId="{A50D9D25-438D-4E1B-A9AB-87DDFB8CB42F}">
      <dgm:prSet/>
      <dgm:spPr/>
      <dgm:t>
        <a:bodyPr/>
        <a:lstStyle/>
        <a:p>
          <a:endParaRPr lang="ru-RU"/>
        </a:p>
      </dgm:t>
    </dgm:pt>
    <dgm:pt modelId="{2FFDE558-940D-4EB4-BC63-581A08E7C0FB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СОШ №1 с. Троицкое </a:t>
          </a:r>
          <a:r>
            <a:rPr lang="ru-RU" sz="1800" b="1" dirty="0" smtClean="0">
              <a:solidFill>
                <a:srgbClr val="FF0000"/>
              </a:solidFill>
            </a:rPr>
            <a:t>44,3%</a:t>
          </a:r>
          <a:endParaRPr lang="ru-RU" sz="1800" b="1" dirty="0">
            <a:solidFill>
              <a:srgbClr val="FF0000"/>
            </a:solidFill>
          </a:endParaRPr>
        </a:p>
      </dgm:t>
    </dgm:pt>
    <dgm:pt modelId="{604E93D6-E9AC-4E2E-9867-2C8AE6446E2C}" type="parTrans" cxnId="{0BCEE12C-B004-4692-A2A9-437C0969A804}">
      <dgm:prSet/>
      <dgm:spPr/>
      <dgm:t>
        <a:bodyPr/>
        <a:lstStyle/>
        <a:p>
          <a:endParaRPr lang="ru-RU"/>
        </a:p>
      </dgm:t>
    </dgm:pt>
    <dgm:pt modelId="{533B479A-C267-48DC-97ED-56A858F43F6D}" type="sibTrans" cxnId="{0BCEE12C-B004-4692-A2A9-437C0969A804}">
      <dgm:prSet/>
      <dgm:spPr/>
      <dgm:t>
        <a:bodyPr/>
        <a:lstStyle/>
        <a:p>
          <a:endParaRPr lang="ru-RU"/>
        </a:p>
      </dgm:t>
    </dgm:pt>
    <dgm:pt modelId="{40FAFD31-2AFC-489B-B9E3-DC9564049B2F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СОШ п. Джонка </a:t>
          </a:r>
          <a:r>
            <a:rPr lang="ru-RU" sz="1800" b="1" dirty="0" smtClean="0">
              <a:solidFill>
                <a:srgbClr val="FF0000"/>
              </a:solidFill>
            </a:rPr>
            <a:t>37,5%</a:t>
          </a:r>
          <a:endParaRPr lang="ru-RU" sz="1800" b="1" dirty="0">
            <a:solidFill>
              <a:srgbClr val="FF0000"/>
            </a:solidFill>
          </a:endParaRPr>
        </a:p>
      </dgm:t>
    </dgm:pt>
    <dgm:pt modelId="{88B26FD2-EAD1-4310-8896-BE466D84822A}" type="parTrans" cxnId="{12AA7072-1433-4EF8-87E3-14EB1A9D9D2A}">
      <dgm:prSet/>
      <dgm:spPr/>
      <dgm:t>
        <a:bodyPr/>
        <a:lstStyle/>
        <a:p>
          <a:endParaRPr lang="ru-RU"/>
        </a:p>
      </dgm:t>
    </dgm:pt>
    <dgm:pt modelId="{1BAA3830-67A7-4382-AC6A-7FD38494E424}" type="sibTrans" cxnId="{12AA7072-1433-4EF8-87E3-14EB1A9D9D2A}">
      <dgm:prSet/>
      <dgm:spPr/>
      <dgm:t>
        <a:bodyPr/>
        <a:lstStyle/>
        <a:p>
          <a:endParaRPr lang="ru-RU"/>
        </a:p>
      </dgm:t>
    </dgm:pt>
    <dgm:pt modelId="{EE8A7DCB-76DB-40A4-BA5B-9E2F47F59FAD}">
      <dgm:prSet custT="1"/>
      <dgm:spPr>
        <a:solidFill>
          <a:schemeClr val="lt1">
            <a:hueOff val="0"/>
            <a:satOff val="0"/>
            <a:lumOff val="0"/>
          </a:schemeClr>
        </a:solidFill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СОШ с. Дубовый Мыс </a:t>
          </a:r>
          <a:r>
            <a:rPr lang="ru-RU" sz="1800" b="1" dirty="0" smtClean="0">
              <a:solidFill>
                <a:srgbClr val="FF0000"/>
              </a:solidFill>
            </a:rPr>
            <a:t>25%</a:t>
          </a:r>
          <a:endParaRPr lang="ru-RU" sz="1800" b="1" dirty="0">
            <a:solidFill>
              <a:srgbClr val="FF0000"/>
            </a:solidFill>
          </a:endParaRPr>
        </a:p>
      </dgm:t>
    </dgm:pt>
    <dgm:pt modelId="{8DBE623C-B12E-41EC-8254-2571998BE84B}" type="parTrans" cxnId="{FEE2B79B-808E-4A6D-AEE6-E0A220BC9731}">
      <dgm:prSet/>
      <dgm:spPr/>
      <dgm:t>
        <a:bodyPr/>
        <a:lstStyle/>
        <a:p>
          <a:endParaRPr lang="ru-RU"/>
        </a:p>
      </dgm:t>
    </dgm:pt>
    <dgm:pt modelId="{872119EF-ACF7-4EAB-AFC8-9B3B688AF63D}" type="sibTrans" cxnId="{FEE2B79B-808E-4A6D-AEE6-E0A220BC9731}">
      <dgm:prSet/>
      <dgm:spPr/>
      <dgm:t>
        <a:bodyPr/>
        <a:lstStyle/>
        <a:p>
          <a:endParaRPr lang="ru-RU"/>
        </a:p>
      </dgm:t>
    </dgm:pt>
    <dgm:pt modelId="{21416420-73F4-4786-B2E4-663AC18EF2EB}">
      <dgm:prSet custT="1"/>
      <dgm:spPr>
        <a:ln>
          <a:noFill/>
        </a:ln>
      </dgm:spPr>
      <dgm:t>
        <a:bodyPr/>
        <a:lstStyle/>
        <a:p>
          <a:r>
            <a:rPr lang="ru-RU" sz="1800" b="1" dirty="0" smtClean="0">
              <a:solidFill>
                <a:srgbClr val="2E7A73"/>
              </a:solidFill>
            </a:rPr>
            <a:t>МБОУ ООШ с. Иннокентьевка </a:t>
          </a:r>
          <a:r>
            <a:rPr lang="ru-RU" sz="1800" b="1" dirty="0" smtClean="0">
              <a:solidFill>
                <a:srgbClr val="FF0000"/>
              </a:solidFill>
            </a:rPr>
            <a:t>20%</a:t>
          </a:r>
          <a:endParaRPr lang="ru-RU" sz="1800" b="1" dirty="0">
            <a:solidFill>
              <a:srgbClr val="FF0000"/>
            </a:solidFill>
          </a:endParaRPr>
        </a:p>
      </dgm:t>
    </dgm:pt>
    <dgm:pt modelId="{72B5C82E-6325-433A-A211-718B20B4587D}" type="parTrans" cxnId="{E21034FD-3E46-4B30-BFAE-5EDCFE141C04}">
      <dgm:prSet/>
      <dgm:spPr/>
      <dgm:t>
        <a:bodyPr/>
        <a:lstStyle/>
        <a:p>
          <a:endParaRPr lang="ru-RU"/>
        </a:p>
      </dgm:t>
    </dgm:pt>
    <dgm:pt modelId="{6A52CF8D-AF7B-4166-8408-A7E8EAA2165B}" type="sibTrans" cxnId="{E21034FD-3E46-4B30-BFAE-5EDCFE141C04}">
      <dgm:prSet/>
      <dgm:spPr/>
      <dgm:t>
        <a:bodyPr/>
        <a:lstStyle/>
        <a:p>
          <a:endParaRPr lang="ru-RU"/>
        </a:p>
      </dgm:t>
    </dgm:pt>
    <dgm:pt modelId="{DC3EADEA-E657-42A2-9417-EB78882ACFEE}" type="pres">
      <dgm:prSet presAssocID="{DF925289-0FF8-4D8E-90CA-DC1F77E0261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821B80-981E-4384-8DDF-1D0098B72CD5}" type="pres">
      <dgm:prSet presAssocID="{AE16D18D-ECE6-41CA-84C1-AC956C1BB850}" presName="composite" presStyleCnt="0"/>
      <dgm:spPr/>
    </dgm:pt>
    <dgm:pt modelId="{B611DF76-32A5-488E-AEC2-BFFF81DCF6CE}" type="pres">
      <dgm:prSet presAssocID="{AE16D18D-ECE6-41CA-84C1-AC956C1BB850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CBE73-76F4-42D3-B8CF-7E941E54E00F}" type="pres">
      <dgm:prSet presAssocID="{AE16D18D-ECE6-41CA-84C1-AC956C1BB850}" presName="descendantText" presStyleLbl="alignAcc1" presStyleIdx="0" presStyleCnt="7" custLinFactNeighborX="958" custLinFactNeighborY="16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0CA0E-1E55-4A63-A096-3E2AC596B1C4}" type="pres">
      <dgm:prSet presAssocID="{E306AA32-AE2B-4BED-9B39-03D2CA123FCA}" presName="sp" presStyleCnt="0"/>
      <dgm:spPr/>
    </dgm:pt>
    <dgm:pt modelId="{C0098135-F5BC-4EE8-8BC0-B1CC049E9866}" type="pres">
      <dgm:prSet presAssocID="{A9D3227C-774A-43FA-B161-15A249185D5B}" presName="composite" presStyleCnt="0"/>
      <dgm:spPr/>
    </dgm:pt>
    <dgm:pt modelId="{1D27D9B8-AAAE-4D59-AD02-EB15A5674AA4}" type="pres">
      <dgm:prSet presAssocID="{A9D3227C-774A-43FA-B161-15A249185D5B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434CC-1466-4B10-97C7-A49F49C8981E}" type="pres">
      <dgm:prSet presAssocID="{A9D3227C-774A-43FA-B161-15A249185D5B}" presName="descendantText" presStyleLbl="alignAcc1" presStyleIdx="1" presStyleCnt="7" custLinFactNeighborX="2386" custLinFactNeighborY="16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54B0CB-B086-4759-9543-84D1C46F0FE4}" type="pres">
      <dgm:prSet presAssocID="{864E738F-B8AA-4EB2-BBF6-126A958924BA}" presName="sp" presStyleCnt="0"/>
      <dgm:spPr/>
    </dgm:pt>
    <dgm:pt modelId="{509304FB-49E8-4C92-8E46-EBF697DE1F4A}" type="pres">
      <dgm:prSet presAssocID="{1E5661C3-F804-4DE6-8091-B171FB791BD3}" presName="composite" presStyleCnt="0"/>
      <dgm:spPr/>
    </dgm:pt>
    <dgm:pt modelId="{D1CF2A56-2FF3-4069-A241-984130F768F8}" type="pres">
      <dgm:prSet presAssocID="{1E5661C3-F804-4DE6-8091-B171FB791BD3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0DD3E-E56E-4897-8594-F6AAC6FD78A3}" type="pres">
      <dgm:prSet presAssocID="{1E5661C3-F804-4DE6-8091-B171FB791BD3}" presName="descendantText" presStyleLbl="alignAcc1" presStyleIdx="2" presStyleCnt="7" custLinFactNeighborX="0" custLinFactNeighborY="27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8A1BC4-4558-4CBE-97AC-5AF024AEE3E2}" type="pres">
      <dgm:prSet presAssocID="{603C2FD0-9A3B-4337-B7CD-304453979EBD}" presName="sp" presStyleCnt="0"/>
      <dgm:spPr/>
    </dgm:pt>
    <dgm:pt modelId="{5C98937A-7735-4FC2-A5F2-B6F6647C57DF}" type="pres">
      <dgm:prSet presAssocID="{D42F58DA-2806-498F-9326-E34DFD1DBCF0}" presName="composite" presStyleCnt="0"/>
      <dgm:spPr/>
    </dgm:pt>
    <dgm:pt modelId="{5F24A659-3CC5-482C-A3D5-5C2549D0ABA1}" type="pres">
      <dgm:prSet presAssocID="{D42F58DA-2806-498F-9326-E34DFD1DBCF0}" presName="parentText" presStyleLbl="alignNode1" presStyleIdx="3" presStyleCnt="7" custScaleX="104043" custScaleY="131647" custLinFactNeighborX="-4195" custLinFactNeighborY="-58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06538-42A1-40C8-B68D-52B10F5741E3}" type="pres">
      <dgm:prSet presAssocID="{D42F58DA-2806-498F-9326-E34DFD1DBCF0}" presName="descendantText" presStyleLbl="alignAcc1" presStyleIdx="3" presStyleCnt="7" custScaleX="100384" custScaleY="171268" custLinFactNeighborX="-655" custLinFactNeighborY="17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4A24A7-E17C-4383-91A0-8D4420EA9600}" type="pres">
      <dgm:prSet presAssocID="{45C71D38-C6A6-4D51-AACF-B1A33573E1DA}" presName="sp" presStyleCnt="0"/>
      <dgm:spPr/>
    </dgm:pt>
    <dgm:pt modelId="{178D34DA-1F2A-48DB-B825-93E03E4DF8C7}" type="pres">
      <dgm:prSet presAssocID="{3EB55C6F-DF71-43B0-9015-C373E5F66933}" presName="composite" presStyleCnt="0"/>
      <dgm:spPr/>
    </dgm:pt>
    <dgm:pt modelId="{AADDD8AC-35F5-450F-A946-FCDD27C6E104}" type="pres">
      <dgm:prSet presAssocID="{3EB55C6F-DF71-43B0-9015-C373E5F66933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2B4836-1FBF-4971-A815-9461397BF27D}" type="pres">
      <dgm:prSet presAssocID="{3EB55C6F-DF71-43B0-9015-C373E5F66933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9D267-C761-492C-AA25-5F41821FDAD9}" type="pres">
      <dgm:prSet presAssocID="{D931D565-C259-4FDA-9438-870E7998D636}" presName="sp" presStyleCnt="0"/>
      <dgm:spPr/>
    </dgm:pt>
    <dgm:pt modelId="{8470E25C-33AF-4D70-AD24-3D8A2C52BF2A}" type="pres">
      <dgm:prSet presAssocID="{92871939-99D3-424B-B139-C95DF25BF8F8}" presName="composite" presStyleCnt="0"/>
      <dgm:spPr/>
    </dgm:pt>
    <dgm:pt modelId="{E82B1315-F76B-47F7-B3E4-CEB41AD33DFD}" type="pres">
      <dgm:prSet presAssocID="{92871939-99D3-424B-B139-C95DF25BF8F8}" presName="parentText" presStyleLbl="alignNode1" presStyleIdx="5" presStyleCnt="7" custScaleY="1248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01CB1D-77D4-4042-A5F2-35E94AC7F366}" type="pres">
      <dgm:prSet presAssocID="{92871939-99D3-424B-B139-C95DF25BF8F8}" presName="descendantText" presStyleLbl="alignAcc1" presStyleIdx="5" presStyleCnt="7" custScaleY="156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AAB0AB-9F26-44BC-B18C-5C0FF1C8966D}" type="pres">
      <dgm:prSet presAssocID="{1D2B27A8-EED9-4045-BDBD-B9296F6FCD47}" presName="sp" presStyleCnt="0"/>
      <dgm:spPr/>
    </dgm:pt>
    <dgm:pt modelId="{14601433-7ECC-40CA-BEC3-4064C8BF68E5}" type="pres">
      <dgm:prSet presAssocID="{C693691C-946A-430C-9AA8-BEE9E30DB904}" presName="composite" presStyleCnt="0"/>
      <dgm:spPr/>
    </dgm:pt>
    <dgm:pt modelId="{87359E2D-0017-4D1A-948F-7C0B994977C2}" type="pres">
      <dgm:prSet presAssocID="{C693691C-946A-430C-9AA8-BEE9E30DB904}" presName="parentText" presStyleLbl="alignNode1" presStyleIdx="6" presStyleCnt="7" custScaleY="1455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E70CF-D77C-4898-B16D-393075957FAC}" type="pres">
      <dgm:prSet presAssocID="{C693691C-946A-430C-9AA8-BEE9E30DB904}" presName="descendantText" presStyleLbl="alignAcc1" presStyleIdx="6" presStyleCnt="7" custScaleY="170449" custLinFactNeighborX="168" custLinFactNeighborY="-31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D1EC50-9CA9-4B4B-94EB-00BF87DA5505}" srcId="{DF925289-0FF8-4D8E-90CA-DC1F77E02615}" destId="{92871939-99D3-424B-B139-C95DF25BF8F8}" srcOrd="5" destOrd="0" parTransId="{047350C6-F77A-4D5E-B7EE-4196EA98968A}" sibTransId="{1D2B27A8-EED9-4045-BDBD-B9296F6FCD47}"/>
    <dgm:cxn modelId="{FEE2B79B-808E-4A6D-AEE6-E0A220BC9731}" srcId="{92871939-99D3-424B-B139-C95DF25BF8F8}" destId="{EE8A7DCB-76DB-40A4-BA5B-9E2F47F59FAD}" srcOrd="0" destOrd="0" parTransId="{8DBE623C-B12E-41EC-8254-2571998BE84B}" sibTransId="{872119EF-ACF7-4EAB-AFC8-9B3B688AF63D}"/>
    <dgm:cxn modelId="{91121F95-2FD9-4E51-9CF4-7AD684C002B3}" srcId="{A9D3227C-774A-43FA-B161-15A249185D5B}" destId="{AB42FF98-A9BD-4E1F-9CA8-1C846A6C4C5F}" srcOrd="0" destOrd="0" parTransId="{884F0A1E-42FF-4BF6-97E6-FC2FAD356A80}" sibTransId="{99B76591-A4F8-4485-8757-449283C9C847}"/>
    <dgm:cxn modelId="{103D1419-D233-456F-AA81-2AF28F94B8F8}" srcId="{DF925289-0FF8-4D8E-90CA-DC1F77E02615}" destId="{3EB55C6F-DF71-43B0-9015-C373E5F66933}" srcOrd="4" destOrd="0" parTransId="{48DFBA39-7227-4355-9ACF-89FAF836B43A}" sibTransId="{D931D565-C259-4FDA-9438-870E7998D636}"/>
    <dgm:cxn modelId="{20B18BA5-F87C-4784-B6B4-27D486A6DDEB}" type="presOf" srcId="{AB42FF98-A9BD-4E1F-9CA8-1C846A6C4C5F}" destId="{5D4434CC-1466-4B10-97C7-A49F49C8981E}" srcOrd="0" destOrd="0" presId="urn:microsoft.com/office/officeart/2005/8/layout/chevron2"/>
    <dgm:cxn modelId="{19E0D061-DE3F-442D-91E5-72C4741E7F3F}" type="presOf" srcId="{C693691C-946A-430C-9AA8-BEE9E30DB904}" destId="{87359E2D-0017-4D1A-948F-7C0B994977C2}" srcOrd="0" destOrd="0" presId="urn:microsoft.com/office/officeart/2005/8/layout/chevron2"/>
    <dgm:cxn modelId="{8C2FD307-20F4-4FFB-BC18-0A2EC007E96F}" srcId="{DF925289-0FF8-4D8E-90CA-DC1F77E02615}" destId="{C693691C-946A-430C-9AA8-BEE9E30DB904}" srcOrd="6" destOrd="0" parTransId="{3B3A5F64-EFA3-4CCA-B490-9E45DAAE0C93}" sibTransId="{99A3E9E2-96DE-47AE-808F-19F6A67411A8}"/>
    <dgm:cxn modelId="{67003664-CF4A-4C6E-B277-DBA84BAFB10E}" type="presOf" srcId="{1E5661C3-F804-4DE6-8091-B171FB791BD3}" destId="{D1CF2A56-2FF3-4069-A241-984130F768F8}" srcOrd="0" destOrd="0" presId="urn:microsoft.com/office/officeart/2005/8/layout/chevron2"/>
    <dgm:cxn modelId="{AA341ED8-326B-47C4-8D29-BDE4DD893242}" type="presOf" srcId="{2FFDE558-940D-4EB4-BC63-581A08E7C0FB}" destId="{A5406538-42A1-40C8-B68D-52B10F5741E3}" srcOrd="0" destOrd="0" presId="urn:microsoft.com/office/officeart/2005/8/layout/chevron2"/>
    <dgm:cxn modelId="{46B4153A-0905-4169-AC52-5FA585198DF3}" type="presOf" srcId="{5B840C43-6741-44C2-A9BA-51E3C5D844C2}" destId="{BB1CBE73-76F4-42D3-B8CF-7E941E54E00F}" srcOrd="0" destOrd="0" presId="urn:microsoft.com/office/officeart/2005/8/layout/chevron2"/>
    <dgm:cxn modelId="{12AA7072-1433-4EF8-87E3-14EB1A9D9D2A}" srcId="{3EB55C6F-DF71-43B0-9015-C373E5F66933}" destId="{40FAFD31-2AFC-489B-B9E3-DC9564049B2F}" srcOrd="0" destOrd="0" parTransId="{88B26FD2-EAD1-4310-8896-BE466D84822A}" sibTransId="{1BAA3830-67A7-4382-AC6A-7FD38494E424}"/>
    <dgm:cxn modelId="{E21034FD-3E46-4B30-BFAE-5EDCFE141C04}" srcId="{C693691C-946A-430C-9AA8-BEE9E30DB904}" destId="{21416420-73F4-4786-B2E4-663AC18EF2EB}" srcOrd="0" destOrd="0" parTransId="{72B5C82E-6325-433A-A211-718B20B4587D}" sibTransId="{6A52CF8D-AF7B-4166-8408-A7E8EAA2165B}"/>
    <dgm:cxn modelId="{E0064446-BDB0-415E-AD57-AFDCA6DA8A8E}" type="presOf" srcId="{D42F58DA-2806-498F-9326-E34DFD1DBCF0}" destId="{5F24A659-3CC5-482C-A3D5-5C2549D0ABA1}" srcOrd="0" destOrd="0" presId="urn:microsoft.com/office/officeart/2005/8/layout/chevron2"/>
    <dgm:cxn modelId="{EBD80487-95CF-4DFD-8D98-37675AF5C71E}" type="presOf" srcId="{AE16D18D-ECE6-41CA-84C1-AC956C1BB850}" destId="{B611DF76-32A5-488E-AEC2-BFFF81DCF6CE}" srcOrd="0" destOrd="0" presId="urn:microsoft.com/office/officeart/2005/8/layout/chevron2"/>
    <dgm:cxn modelId="{2403B5E8-A137-40E1-958D-939C9FD05CFC}" type="presOf" srcId="{3EB55C6F-DF71-43B0-9015-C373E5F66933}" destId="{AADDD8AC-35F5-450F-A946-FCDD27C6E104}" srcOrd="0" destOrd="0" presId="urn:microsoft.com/office/officeart/2005/8/layout/chevron2"/>
    <dgm:cxn modelId="{42630060-4A73-4043-A166-15D7316B2DF1}" srcId="{DF925289-0FF8-4D8E-90CA-DC1F77E02615}" destId="{D42F58DA-2806-498F-9326-E34DFD1DBCF0}" srcOrd="3" destOrd="0" parTransId="{41796E0D-0270-4B93-A358-87D3C74D1F6E}" sibTransId="{45C71D38-C6A6-4D51-AACF-B1A33573E1DA}"/>
    <dgm:cxn modelId="{9B6942AC-3AD3-4B99-B35C-4BBB60395761}" srcId="{DF925289-0FF8-4D8E-90CA-DC1F77E02615}" destId="{1E5661C3-F804-4DE6-8091-B171FB791BD3}" srcOrd="2" destOrd="0" parTransId="{CDA26702-26AD-4C06-B411-A8EB3915D5AA}" sibTransId="{603C2FD0-9A3B-4337-B7CD-304453979EBD}"/>
    <dgm:cxn modelId="{797FB267-26A7-45F0-8059-ABE6CE6997C5}" type="presOf" srcId="{92871939-99D3-424B-B139-C95DF25BF8F8}" destId="{E82B1315-F76B-47F7-B3E4-CEB41AD33DFD}" srcOrd="0" destOrd="0" presId="urn:microsoft.com/office/officeart/2005/8/layout/chevron2"/>
    <dgm:cxn modelId="{31A89BB2-0DF5-4F97-BB61-44251742C87F}" srcId="{AE16D18D-ECE6-41CA-84C1-AC956C1BB850}" destId="{5B840C43-6741-44C2-A9BA-51E3C5D844C2}" srcOrd="0" destOrd="0" parTransId="{1D8B9290-B9C9-498E-9258-E5554858036F}" sibTransId="{0D6555CE-B580-4250-BCDA-68D39FF496C5}"/>
    <dgm:cxn modelId="{47AB199B-BECA-4EC9-95E9-DBDC91608479}" type="presOf" srcId="{40FAFD31-2AFC-489B-B9E3-DC9564049B2F}" destId="{792B4836-1FBF-4971-A815-9461397BF27D}" srcOrd="0" destOrd="0" presId="urn:microsoft.com/office/officeart/2005/8/layout/chevron2"/>
    <dgm:cxn modelId="{0BCEE12C-B004-4692-A2A9-437C0969A804}" srcId="{D42F58DA-2806-498F-9326-E34DFD1DBCF0}" destId="{2FFDE558-940D-4EB4-BC63-581A08E7C0FB}" srcOrd="0" destOrd="0" parTransId="{604E93D6-E9AC-4E2E-9867-2C8AE6446E2C}" sibTransId="{533B479A-C267-48DC-97ED-56A858F43F6D}"/>
    <dgm:cxn modelId="{633CC004-69E5-4025-93BF-2B0859F4BBD4}" type="presOf" srcId="{A9D3227C-774A-43FA-B161-15A249185D5B}" destId="{1D27D9B8-AAAE-4D59-AD02-EB15A5674AA4}" srcOrd="0" destOrd="0" presId="urn:microsoft.com/office/officeart/2005/8/layout/chevron2"/>
    <dgm:cxn modelId="{EFE1035E-F0A9-4FBD-A0C4-D8373F073B3D}" srcId="{DF925289-0FF8-4D8E-90CA-DC1F77E02615}" destId="{AE16D18D-ECE6-41CA-84C1-AC956C1BB850}" srcOrd="0" destOrd="0" parTransId="{73077B88-178A-4F29-BB4D-F22627197B84}" sibTransId="{E306AA32-AE2B-4BED-9B39-03D2CA123FCA}"/>
    <dgm:cxn modelId="{E9D351FF-5BEA-4357-B15C-76AC04DFFAA5}" type="presOf" srcId="{21416420-73F4-4786-B2E4-663AC18EF2EB}" destId="{E5BE70CF-D77C-4898-B16D-393075957FAC}" srcOrd="0" destOrd="0" presId="urn:microsoft.com/office/officeart/2005/8/layout/chevron2"/>
    <dgm:cxn modelId="{C4C6981A-F18D-4ACC-AFA6-7558097F52BA}" type="presOf" srcId="{E5DD6D51-9F54-45C9-949E-6A56E1158852}" destId="{7900DD3E-E56E-4897-8594-F6AAC6FD78A3}" srcOrd="0" destOrd="0" presId="urn:microsoft.com/office/officeart/2005/8/layout/chevron2"/>
    <dgm:cxn modelId="{0728E6E4-A800-4F6B-B2A0-B0FACEA93182}" srcId="{DF925289-0FF8-4D8E-90CA-DC1F77E02615}" destId="{A9D3227C-774A-43FA-B161-15A249185D5B}" srcOrd="1" destOrd="0" parTransId="{436A269C-662E-4477-8D7E-272D493A53B2}" sibTransId="{864E738F-B8AA-4EB2-BBF6-126A958924BA}"/>
    <dgm:cxn modelId="{93DC2BF8-1538-4289-A4F9-D02154395702}" type="presOf" srcId="{DF925289-0FF8-4D8E-90CA-DC1F77E02615}" destId="{DC3EADEA-E657-42A2-9417-EB78882ACFEE}" srcOrd="0" destOrd="0" presId="urn:microsoft.com/office/officeart/2005/8/layout/chevron2"/>
    <dgm:cxn modelId="{A50D9D25-438D-4E1B-A9AB-87DDFB8CB42F}" srcId="{1E5661C3-F804-4DE6-8091-B171FB791BD3}" destId="{E5DD6D51-9F54-45C9-949E-6A56E1158852}" srcOrd="0" destOrd="0" parTransId="{4166A92F-F3C4-45A1-A34E-292941813FA2}" sibTransId="{8BAAEDDA-7513-43DE-A364-754022EA7131}"/>
    <dgm:cxn modelId="{19F10E40-F6D5-4426-8D4A-C647096F3FDC}" type="presOf" srcId="{EE8A7DCB-76DB-40A4-BA5B-9E2F47F59FAD}" destId="{7601CB1D-77D4-4042-A5F2-35E94AC7F366}" srcOrd="0" destOrd="0" presId="urn:microsoft.com/office/officeart/2005/8/layout/chevron2"/>
    <dgm:cxn modelId="{FF1C9696-529F-404D-BB58-AF945B24B53B}" type="presParOf" srcId="{DC3EADEA-E657-42A2-9417-EB78882ACFEE}" destId="{65821B80-981E-4384-8DDF-1D0098B72CD5}" srcOrd="0" destOrd="0" presId="urn:microsoft.com/office/officeart/2005/8/layout/chevron2"/>
    <dgm:cxn modelId="{F7F44C81-13FA-4BE7-91D3-2D41F6946E5F}" type="presParOf" srcId="{65821B80-981E-4384-8DDF-1D0098B72CD5}" destId="{B611DF76-32A5-488E-AEC2-BFFF81DCF6CE}" srcOrd="0" destOrd="0" presId="urn:microsoft.com/office/officeart/2005/8/layout/chevron2"/>
    <dgm:cxn modelId="{28345A40-2D1E-4E7D-BD40-961430624E94}" type="presParOf" srcId="{65821B80-981E-4384-8DDF-1D0098B72CD5}" destId="{BB1CBE73-76F4-42D3-B8CF-7E941E54E00F}" srcOrd="1" destOrd="0" presId="urn:microsoft.com/office/officeart/2005/8/layout/chevron2"/>
    <dgm:cxn modelId="{C1AF8E24-DA18-43B4-92B7-B2FA9A7741E4}" type="presParOf" srcId="{DC3EADEA-E657-42A2-9417-EB78882ACFEE}" destId="{F0E0CA0E-1E55-4A63-A096-3E2AC596B1C4}" srcOrd="1" destOrd="0" presId="urn:microsoft.com/office/officeart/2005/8/layout/chevron2"/>
    <dgm:cxn modelId="{7E40F34F-C4E7-42FA-B2EB-7355BF0D28CC}" type="presParOf" srcId="{DC3EADEA-E657-42A2-9417-EB78882ACFEE}" destId="{C0098135-F5BC-4EE8-8BC0-B1CC049E9866}" srcOrd="2" destOrd="0" presId="urn:microsoft.com/office/officeart/2005/8/layout/chevron2"/>
    <dgm:cxn modelId="{6D196F58-021E-4971-AD9F-1F59F410460C}" type="presParOf" srcId="{C0098135-F5BC-4EE8-8BC0-B1CC049E9866}" destId="{1D27D9B8-AAAE-4D59-AD02-EB15A5674AA4}" srcOrd="0" destOrd="0" presId="urn:microsoft.com/office/officeart/2005/8/layout/chevron2"/>
    <dgm:cxn modelId="{6D7A1219-CD11-4064-906C-89B80A1F4CAB}" type="presParOf" srcId="{C0098135-F5BC-4EE8-8BC0-B1CC049E9866}" destId="{5D4434CC-1466-4B10-97C7-A49F49C8981E}" srcOrd="1" destOrd="0" presId="urn:microsoft.com/office/officeart/2005/8/layout/chevron2"/>
    <dgm:cxn modelId="{FA2AC644-7C58-4847-9B18-ADE325D4D2B9}" type="presParOf" srcId="{DC3EADEA-E657-42A2-9417-EB78882ACFEE}" destId="{6D54B0CB-B086-4759-9543-84D1C46F0FE4}" srcOrd="3" destOrd="0" presId="urn:microsoft.com/office/officeart/2005/8/layout/chevron2"/>
    <dgm:cxn modelId="{E8B815BA-B974-4D7C-A8ED-78C8A9F3A76A}" type="presParOf" srcId="{DC3EADEA-E657-42A2-9417-EB78882ACFEE}" destId="{509304FB-49E8-4C92-8E46-EBF697DE1F4A}" srcOrd="4" destOrd="0" presId="urn:microsoft.com/office/officeart/2005/8/layout/chevron2"/>
    <dgm:cxn modelId="{EE475416-C114-45AA-AC60-0E7BB91CB4C7}" type="presParOf" srcId="{509304FB-49E8-4C92-8E46-EBF697DE1F4A}" destId="{D1CF2A56-2FF3-4069-A241-984130F768F8}" srcOrd="0" destOrd="0" presId="urn:microsoft.com/office/officeart/2005/8/layout/chevron2"/>
    <dgm:cxn modelId="{1E06A7C6-FB25-4BE8-84B2-50159A660B5E}" type="presParOf" srcId="{509304FB-49E8-4C92-8E46-EBF697DE1F4A}" destId="{7900DD3E-E56E-4897-8594-F6AAC6FD78A3}" srcOrd="1" destOrd="0" presId="urn:microsoft.com/office/officeart/2005/8/layout/chevron2"/>
    <dgm:cxn modelId="{8A7736E6-54DF-4154-BC4D-256A20140F78}" type="presParOf" srcId="{DC3EADEA-E657-42A2-9417-EB78882ACFEE}" destId="{AE8A1BC4-4558-4CBE-97AC-5AF024AEE3E2}" srcOrd="5" destOrd="0" presId="urn:microsoft.com/office/officeart/2005/8/layout/chevron2"/>
    <dgm:cxn modelId="{A0F1C3CD-6CEB-4E7E-91EF-CD368837D975}" type="presParOf" srcId="{DC3EADEA-E657-42A2-9417-EB78882ACFEE}" destId="{5C98937A-7735-4FC2-A5F2-B6F6647C57DF}" srcOrd="6" destOrd="0" presId="urn:microsoft.com/office/officeart/2005/8/layout/chevron2"/>
    <dgm:cxn modelId="{2E0BFBD7-B8CF-4DC1-AC48-A4BC7D8038BC}" type="presParOf" srcId="{5C98937A-7735-4FC2-A5F2-B6F6647C57DF}" destId="{5F24A659-3CC5-482C-A3D5-5C2549D0ABA1}" srcOrd="0" destOrd="0" presId="urn:microsoft.com/office/officeart/2005/8/layout/chevron2"/>
    <dgm:cxn modelId="{81769037-BFCA-47BD-9534-758DDC6991A1}" type="presParOf" srcId="{5C98937A-7735-4FC2-A5F2-B6F6647C57DF}" destId="{A5406538-42A1-40C8-B68D-52B10F5741E3}" srcOrd="1" destOrd="0" presId="urn:microsoft.com/office/officeart/2005/8/layout/chevron2"/>
    <dgm:cxn modelId="{37070977-39AA-42D9-B601-4F7D8D1125E3}" type="presParOf" srcId="{DC3EADEA-E657-42A2-9417-EB78882ACFEE}" destId="{3C4A24A7-E17C-4383-91A0-8D4420EA9600}" srcOrd="7" destOrd="0" presId="urn:microsoft.com/office/officeart/2005/8/layout/chevron2"/>
    <dgm:cxn modelId="{B23CEBD0-9361-4B15-87D2-155B7CDBA644}" type="presParOf" srcId="{DC3EADEA-E657-42A2-9417-EB78882ACFEE}" destId="{178D34DA-1F2A-48DB-B825-93E03E4DF8C7}" srcOrd="8" destOrd="0" presId="urn:microsoft.com/office/officeart/2005/8/layout/chevron2"/>
    <dgm:cxn modelId="{201F67DA-79F2-4802-92A7-6EBADEF0A3AB}" type="presParOf" srcId="{178D34DA-1F2A-48DB-B825-93E03E4DF8C7}" destId="{AADDD8AC-35F5-450F-A946-FCDD27C6E104}" srcOrd="0" destOrd="0" presId="urn:microsoft.com/office/officeart/2005/8/layout/chevron2"/>
    <dgm:cxn modelId="{EDE7A8BF-9DBE-4680-A62B-CE56C79E77EE}" type="presParOf" srcId="{178D34DA-1F2A-48DB-B825-93E03E4DF8C7}" destId="{792B4836-1FBF-4971-A815-9461397BF27D}" srcOrd="1" destOrd="0" presId="urn:microsoft.com/office/officeart/2005/8/layout/chevron2"/>
    <dgm:cxn modelId="{548E545E-F138-4709-8536-B60B7678AF44}" type="presParOf" srcId="{DC3EADEA-E657-42A2-9417-EB78882ACFEE}" destId="{0179D267-C761-492C-AA25-5F41821FDAD9}" srcOrd="9" destOrd="0" presId="urn:microsoft.com/office/officeart/2005/8/layout/chevron2"/>
    <dgm:cxn modelId="{CD5043DC-3903-4C9F-B81E-1E5D686B40F3}" type="presParOf" srcId="{DC3EADEA-E657-42A2-9417-EB78882ACFEE}" destId="{8470E25C-33AF-4D70-AD24-3D8A2C52BF2A}" srcOrd="10" destOrd="0" presId="urn:microsoft.com/office/officeart/2005/8/layout/chevron2"/>
    <dgm:cxn modelId="{C855A974-AA1E-4846-AF2C-6D94F5C21638}" type="presParOf" srcId="{8470E25C-33AF-4D70-AD24-3D8A2C52BF2A}" destId="{E82B1315-F76B-47F7-B3E4-CEB41AD33DFD}" srcOrd="0" destOrd="0" presId="urn:microsoft.com/office/officeart/2005/8/layout/chevron2"/>
    <dgm:cxn modelId="{5999DA59-AE4D-485F-BD34-8AF7945E731F}" type="presParOf" srcId="{8470E25C-33AF-4D70-AD24-3D8A2C52BF2A}" destId="{7601CB1D-77D4-4042-A5F2-35E94AC7F366}" srcOrd="1" destOrd="0" presId="urn:microsoft.com/office/officeart/2005/8/layout/chevron2"/>
    <dgm:cxn modelId="{82FD6B20-C337-4B87-BB75-45F5EB6AD5A3}" type="presParOf" srcId="{DC3EADEA-E657-42A2-9417-EB78882ACFEE}" destId="{0FAAB0AB-9F26-44BC-B18C-5C0FF1C8966D}" srcOrd="11" destOrd="0" presId="urn:microsoft.com/office/officeart/2005/8/layout/chevron2"/>
    <dgm:cxn modelId="{238D71B1-71A6-4DE8-ABF0-FCBE8985B237}" type="presParOf" srcId="{DC3EADEA-E657-42A2-9417-EB78882ACFEE}" destId="{14601433-7ECC-40CA-BEC3-4064C8BF68E5}" srcOrd="12" destOrd="0" presId="urn:microsoft.com/office/officeart/2005/8/layout/chevron2"/>
    <dgm:cxn modelId="{0698F0BD-2B1B-4436-936A-C14E8FC8F73E}" type="presParOf" srcId="{14601433-7ECC-40CA-BEC3-4064C8BF68E5}" destId="{87359E2D-0017-4D1A-948F-7C0B994977C2}" srcOrd="0" destOrd="0" presId="urn:microsoft.com/office/officeart/2005/8/layout/chevron2"/>
    <dgm:cxn modelId="{B18235E3-45D4-48E5-B4B2-CDBB1D1CA5CA}" type="presParOf" srcId="{14601433-7ECC-40CA-BEC3-4064C8BF68E5}" destId="{E5BE70CF-D77C-4898-B16D-393075957F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8A0CA0-7691-45FD-8453-0D50371A493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01431A0-CF31-4070-B022-0C164F14D405}">
      <dgm:prSet phldrT="[Текст]"/>
      <dgm:spPr>
        <a:solidFill>
          <a:srgbClr val="42A491"/>
        </a:solidFill>
      </dgm:spPr>
      <dgm:t>
        <a:bodyPr/>
        <a:lstStyle/>
        <a:p>
          <a:pPr algn="l"/>
          <a:r>
            <a:rPr lang="ru-RU" dirty="0" smtClean="0">
              <a:solidFill>
                <a:srgbClr val="FFC000"/>
              </a:solidFill>
            </a:rPr>
            <a:t>               ВЕБИНАРЫ</a:t>
          </a:r>
        </a:p>
        <a:p>
          <a:pPr algn="l"/>
          <a:r>
            <a:rPr lang="ru-RU" dirty="0" smtClean="0">
              <a:solidFill>
                <a:srgbClr val="FFC000"/>
              </a:solidFill>
            </a:rPr>
            <a:t>                  ПО ОГЭ</a:t>
          </a:r>
          <a:endParaRPr lang="ru-RU" dirty="0">
            <a:solidFill>
              <a:srgbClr val="FFC000"/>
            </a:solidFill>
          </a:endParaRPr>
        </a:p>
      </dgm:t>
    </dgm:pt>
    <dgm:pt modelId="{3F65FFD7-8876-44F1-AFFA-1239C885B820}" type="parTrans" cxnId="{4EE1398C-6D5D-4B86-B068-30B88E0BBEF8}">
      <dgm:prSet/>
      <dgm:spPr/>
      <dgm:t>
        <a:bodyPr/>
        <a:lstStyle/>
        <a:p>
          <a:endParaRPr lang="ru-RU"/>
        </a:p>
      </dgm:t>
    </dgm:pt>
    <dgm:pt modelId="{596B6EC6-64A5-4264-B053-AF59AF750887}" type="sibTrans" cxnId="{4EE1398C-6D5D-4B86-B068-30B88E0BBEF8}">
      <dgm:prSet/>
      <dgm:spPr/>
      <dgm:t>
        <a:bodyPr/>
        <a:lstStyle/>
        <a:p>
          <a:endParaRPr lang="ru-RU"/>
        </a:p>
      </dgm:t>
    </dgm:pt>
    <dgm:pt modelId="{ABA4028F-6D62-4FC9-8525-27E481912612}">
      <dgm:prSet phldrT="[Текст]"/>
      <dgm:spPr>
        <a:solidFill>
          <a:srgbClr val="FFC000"/>
        </a:solidFill>
      </dgm:spPr>
      <dgm:t>
        <a:bodyPr/>
        <a:lstStyle/>
        <a:p>
          <a:r>
            <a:rPr lang="ru-RU" dirty="0" smtClean="0">
              <a:solidFill>
                <a:srgbClr val="42A491"/>
              </a:solidFill>
            </a:rPr>
            <a:t>МАТЕМАТИКА</a:t>
          </a:r>
          <a:endParaRPr lang="ru-RU" dirty="0">
            <a:solidFill>
              <a:srgbClr val="42A491"/>
            </a:solidFill>
          </a:endParaRPr>
        </a:p>
      </dgm:t>
    </dgm:pt>
    <dgm:pt modelId="{E1CEEF1B-67A7-406C-ABDD-CE4D671A30FF}" type="parTrans" cxnId="{C8783C14-46F7-49FB-9CE5-DD75942C26C7}">
      <dgm:prSet/>
      <dgm:spPr/>
      <dgm:t>
        <a:bodyPr/>
        <a:lstStyle/>
        <a:p>
          <a:endParaRPr lang="ru-RU"/>
        </a:p>
      </dgm:t>
    </dgm:pt>
    <dgm:pt modelId="{48D404F3-C1EC-4EFF-866F-A714095FDF46}" type="sibTrans" cxnId="{C8783C14-46F7-49FB-9CE5-DD75942C26C7}">
      <dgm:prSet/>
      <dgm:spPr/>
      <dgm:t>
        <a:bodyPr/>
        <a:lstStyle/>
        <a:p>
          <a:endParaRPr lang="ru-RU"/>
        </a:p>
      </dgm:t>
    </dgm:pt>
    <dgm:pt modelId="{1E021FFB-05B7-4A1C-A38C-792D4C4BB0EA}">
      <dgm:prSet phldrT="[Текст]"/>
      <dgm:spPr>
        <a:solidFill>
          <a:srgbClr val="42A491"/>
        </a:solidFill>
      </dgm:spPr>
      <dgm:t>
        <a:bodyPr/>
        <a:lstStyle/>
        <a:p>
          <a:r>
            <a:rPr lang="ru-RU" dirty="0" smtClean="0">
              <a:solidFill>
                <a:srgbClr val="FFC000"/>
              </a:solidFill>
            </a:rPr>
            <a:t>СРЕДА 15.30</a:t>
          </a:r>
          <a:endParaRPr lang="ru-RU" dirty="0">
            <a:solidFill>
              <a:srgbClr val="FFC000"/>
            </a:solidFill>
          </a:endParaRPr>
        </a:p>
      </dgm:t>
    </dgm:pt>
    <dgm:pt modelId="{B7BBBB6A-C25D-4AA1-99E2-B7DB5546D359}" type="parTrans" cxnId="{769FFB96-0E09-404B-B8F3-F5666913DBD5}">
      <dgm:prSet/>
      <dgm:spPr/>
      <dgm:t>
        <a:bodyPr/>
        <a:lstStyle/>
        <a:p>
          <a:endParaRPr lang="ru-RU"/>
        </a:p>
      </dgm:t>
    </dgm:pt>
    <dgm:pt modelId="{8DEE7E71-AD82-4758-9E10-8857F3739D39}" type="sibTrans" cxnId="{769FFB96-0E09-404B-B8F3-F5666913DBD5}">
      <dgm:prSet/>
      <dgm:spPr/>
      <dgm:t>
        <a:bodyPr/>
        <a:lstStyle/>
        <a:p>
          <a:endParaRPr lang="ru-RU"/>
        </a:p>
      </dgm:t>
    </dgm:pt>
    <dgm:pt modelId="{5E72CE07-AF7A-4B60-B712-5DEE618420D0}" type="pres">
      <dgm:prSet presAssocID="{308A0CA0-7691-45FD-8453-0D50371A4934}" presName="Name0" presStyleCnt="0">
        <dgm:presLayoutVars>
          <dgm:dir/>
          <dgm:animLvl val="lvl"/>
          <dgm:resizeHandles val="exact"/>
        </dgm:presLayoutVars>
      </dgm:prSet>
      <dgm:spPr/>
    </dgm:pt>
    <dgm:pt modelId="{297B3997-1A12-4129-96B7-E30D3481F11C}" type="pres">
      <dgm:prSet presAssocID="{901431A0-CF31-4070-B022-0C164F14D405}" presName="parTxOnly" presStyleLbl="node1" presStyleIdx="0" presStyleCnt="3" custScaleX="2019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66846B-ACFE-4081-BC64-9C8832DD0DA3}" type="pres">
      <dgm:prSet presAssocID="{596B6EC6-64A5-4264-B053-AF59AF750887}" presName="parTxOnlySpace" presStyleCnt="0"/>
      <dgm:spPr/>
    </dgm:pt>
    <dgm:pt modelId="{FCCAB73F-FDAC-4759-A064-8140D267CFA6}" type="pres">
      <dgm:prSet presAssocID="{ABA4028F-6D62-4FC9-8525-27E481912612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9C10B-CC2F-48EE-9C73-7FD51EB7CCA8}" type="pres">
      <dgm:prSet presAssocID="{48D404F3-C1EC-4EFF-866F-A714095FDF46}" presName="parTxOnlySpace" presStyleCnt="0"/>
      <dgm:spPr/>
    </dgm:pt>
    <dgm:pt modelId="{06C908C4-0110-4647-AE94-D597A8942EA5}" type="pres">
      <dgm:prSet presAssocID="{1E021FFB-05B7-4A1C-A38C-792D4C4BB0E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783C14-46F7-49FB-9CE5-DD75942C26C7}" srcId="{308A0CA0-7691-45FD-8453-0D50371A4934}" destId="{ABA4028F-6D62-4FC9-8525-27E481912612}" srcOrd="1" destOrd="0" parTransId="{E1CEEF1B-67A7-406C-ABDD-CE4D671A30FF}" sibTransId="{48D404F3-C1EC-4EFF-866F-A714095FDF46}"/>
    <dgm:cxn modelId="{10A404DD-53FC-4C29-A537-EFC9DCE43C4D}" type="presOf" srcId="{308A0CA0-7691-45FD-8453-0D50371A4934}" destId="{5E72CE07-AF7A-4B60-B712-5DEE618420D0}" srcOrd="0" destOrd="0" presId="urn:microsoft.com/office/officeart/2005/8/layout/chevron1"/>
    <dgm:cxn modelId="{4EE1398C-6D5D-4B86-B068-30B88E0BBEF8}" srcId="{308A0CA0-7691-45FD-8453-0D50371A4934}" destId="{901431A0-CF31-4070-B022-0C164F14D405}" srcOrd="0" destOrd="0" parTransId="{3F65FFD7-8876-44F1-AFFA-1239C885B820}" sibTransId="{596B6EC6-64A5-4264-B053-AF59AF750887}"/>
    <dgm:cxn modelId="{769FFB96-0E09-404B-B8F3-F5666913DBD5}" srcId="{308A0CA0-7691-45FD-8453-0D50371A4934}" destId="{1E021FFB-05B7-4A1C-A38C-792D4C4BB0EA}" srcOrd="2" destOrd="0" parTransId="{B7BBBB6A-C25D-4AA1-99E2-B7DB5546D359}" sibTransId="{8DEE7E71-AD82-4758-9E10-8857F3739D39}"/>
    <dgm:cxn modelId="{D2A992BA-6D1C-42FC-9A57-EC92AA40F341}" type="presOf" srcId="{901431A0-CF31-4070-B022-0C164F14D405}" destId="{297B3997-1A12-4129-96B7-E30D3481F11C}" srcOrd="0" destOrd="0" presId="urn:microsoft.com/office/officeart/2005/8/layout/chevron1"/>
    <dgm:cxn modelId="{E5A482BB-E366-4A1E-843C-329C8D4D7027}" type="presOf" srcId="{1E021FFB-05B7-4A1C-A38C-792D4C4BB0EA}" destId="{06C908C4-0110-4647-AE94-D597A8942EA5}" srcOrd="0" destOrd="0" presId="urn:microsoft.com/office/officeart/2005/8/layout/chevron1"/>
    <dgm:cxn modelId="{56CBF89F-D163-4E6C-B0F2-DEE3A5D9A083}" type="presOf" srcId="{ABA4028F-6D62-4FC9-8525-27E481912612}" destId="{FCCAB73F-FDAC-4759-A064-8140D267CFA6}" srcOrd="0" destOrd="0" presId="urn:microsoft.com/office/officeart/2005/8/layout/chevron1"/>
    <dgm:cxn modelId="{D2F8BF75-4543-4F54-9409-17F7716FE23A}" type="presParOf" srcId="{5E72CE07-AF7A-4B60-B712-5DEE618420D0}" destId="{297B3997-1A12-4129-96B7-E30D3481F11C}" srcOrd="0" destOrd="0" presId="urn:microsoft.com/office/officeart/2005/8/layout/chevron1"/>
    <dgm:cxn modelId="{BE0F7C43-0173-4FA2-931A-03C36001D787}" type="presParOf" srcId="{5E72CE07-AF7A-4B60-B712-5DEE618420D0}" destId="{F166846B-ACFE-4081-BC64-9C8832DD0DA3}" srcOrd="1" destOrd="0" presId="urn:microsoft.com/office/officeart/2005/8/layout/chevron1"/>
    <dgm:cxn modelId="{78863BFC-6CB1-4CDF-876E-8BB35A09F7FA}" type="presParOf" srcId="{5E72CE07-AF7A-4B60-B712-5DEE618420D0}" destId="{FCCAB73F-FDAC-4759-A064-8140D267CFA6}" srcOrd="2" destOrd="0" presId="urn:microsoft.com/office/officeart/2005/8/layout/chevron1"/>
    <dgm:cxn modelId="{D6CBFB2D-203D-413D-9CF2-F63C2821DD39}" type="presParOf" srcId="{5E72CE07-AF7A-4B60-B712-5DEE618420D0}" destId="{C579C10B-CC2F-48EE-9C73-7FD51EB7CCA8}" srcOrd="3" destOrd="0" presId="urn:microsoft.com/office/officeart/2005/8/layout/chevron1"/>
    <dgm:cxn modelId="{6F7BE650-FF30-4189-965E-2BAB3753C641}" type="presParOf" srcId="{5E72CE07-AF7A-4B60-B712-5DEE618420D0}" destId="{06C908C4-0110-4647-AE94-D597A8942EA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1DF76-32A5-488E-AEC2-BFFF81DCF6CE}">
      <dsp:nvSpPr>
        <dsp:cNvPr id="0" name=""/>
        <dsp:cNvSpPr/>
      </dsp:nvSpPr>
      <dsp:spPr>
        <a:xfrm rot="5400000">
          <a:off x="-67350" y="74398"/>
          <a:ext cx="404438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 dirty="0"/>
        </a:p>
      </dsp:txBody>
      <dsp:txXfrm rot="-5400000">
        <a:off x="-6684" y="155285"/>
        <a:ext cx="283106" cy="121332"/>
      </dsp:txXfrm>
    </dsp:sp>
    <dsp:sp modelId="{BB1CBE73-76F4-42D3-B8CF-7E941E54E00F}">
      <dsp:nvSpPr>
        <dsp:cNvPr id="0" name=""/>
        <dsp:cNvSpPr/>
      </dsp:nvSpPr>
      <dsp:spPr>
        <a:xfrm rot="5400000">
          <a:off x="2142896" y="-1802972"/>
          <a:ext cx="262885" cy="3982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СОШ с. Маяк </a:t>
          </a:r>
          <a:r>
            <a:rPr lang="ru-RU" sz="1800" b="1" kern="1200" dirty="0" smtClean="0">
              <a:solidFill>
                <a:srgbClr val="FF0000"/>
              </a:solidFill>
            </a:rPr>
            <a:t>56,25%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83107" y="69650"/>
        <a:ext cx="3969631" cy="237219"/>
      </dsp:txXfrm>
    </dsp:sp>
    <dsp:sp modelId="{1D27D9B8-AAAE-4D59-AD02-EB15A5674AA4}">
      <dsp:nvSpPr>
        <dsp:cNvPr id="0" name=""/>
        <dsp:cNvSpPr/>
      </dsp:nvSpPr>
      <dsp:spPr>
        <a:xfrm rot="5400000">
          <a:off x="-67350" y="403449"/>
          <a:ext cx="404438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4" y="484336"/>
        <a:ext cx="283106" cy="121332"/>
      </dsp:txXfrm>
    </dsp:sp>
    <dsp:sp modelId="{5D4434CC-1466-4B10-97C7-A49F49C8981E}">
      <dsp:nvSpPr>
        <dsp:cNvPr id="0" name=""/>
        <dsp:cNvSpPr/>
      </dsp:nvSpPr>
      <dsp:spPr>
        <a:xfrm rot="5400000">
          <a:off x="2142896" y="-1472338"/>
          <a:ext cx="262885" cy="3982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СОШ с. Лидога </a:t>
          </a:r>
          <a:r>
            <a:rPr lang="ru-RU" sz="1800" b="1" kern="1200" dirty="0" smtClean="0">
              <a:solidFill>
                <a:srgbClr val="FF0000"/>
              </a:solidFill>
            </a:rPr>
            <a:t>55,56 %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83107" y="400284"/>
        <a:ext cx="3969631" cy="237219"/>
      </dsp:txXfrm>
    </dsp:sp>
    <dsp:sp modelId="{D1CF2A56-2FF3-4069-A241-984130F768F8}">
      <dsp:nvSpPr>
        <dsp:cNvPr id="0" name=""/>
        <dsp:cNvSpPr/>
      </dsp:nvSpPr>
      <dsp:spPr>
        <a:xfrm rot="5400000">
          <a:off x="-67350" y="732501"/>
          <a:ext cx="404438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4" y="813388"/>
        <a:ext cx="283106" cy="121332"/>
      </dsp:txXfrm>
    </dsp:sp>
    <dsp:sp modelId="{7900DD3E-E56E-4897-8594-F6AAC6FD78A3}">
      <dsp:nvSpPr>
        <dsp:cNvPr id="0" name=""/>
        <dsp:cNvSpPr/>
      </dsp:nvSpPr>
      <dsp:spPr>
        <a:xfrm rot="5400000">
          <a:off x="2136211" y="-1116701"/>
          <a:ext cx="262885" cy="3982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ООШ с. Дада </a:t>
          </a:r>
          <a:r>
            <a:rPr lang="ru-RU" sz="1800" b="1" kern="1200" dirty="0" smtClean="0">
              <a:solidFill>
                <a:srgbClr val="FF0000"/>
              </a:solidFill>
            </a:rPr>
            <a:t>50%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76422" y="755921"/>
        <a:ext cx="3969631" cy="237219"/>
      </dsp:txXfrm>
    </dsp:sp>
    <dsp:sp modelId="{5F24A659-3CC5-482C-A3D5-5C2549D0ABA1}">
      <dsp:nvSpPr>
        <dsp:cNvPr id="0" name=""/>
        <dsp:cNvSpPr/>
      </dsp:nvSpPr>
      <dsp:spPr>
        <a:xfrm rot="5400000">
          <a:off x="-125623" y="1125757"/>
          <a:ext cx="532431" cy="294552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3" y="1154093"/>
        <a:ext cx="294552" cy="237879"/>
      </dsp:txXfrm>
    </dsp:sp>
    <dsp:sp modelId="{A5406538-42A1-40C8-B68D-52B10F5741E3}">
      <dsp:nvSpPr>
        <dsp:cNvPr id="0" name=""/>
        <dsp:cNvSpPr/>
      </dsp:nvSpPr>
      <dsp:spPr>
        <a:xfrm rot="5400000">
          <a:off x="2022173" y="-727703"/>
          <a:ext cx="450237" cy="39977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СОШ №1 с. Троицкое </a:t>
          </a:r>
          <a:r>
            <a:rPr lang="ru-RU" sz="1800" b="1" kern="1200" dirty="0" smtClean="0">
              <a:solidFill>
                <a:srgbClr val="FF0000"/>
              </a:solidFill>
            </a:rPr>
            <a:t>44,3%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48414" y="1068035"/>
        <a:ext cx="3975777" cy="406279"/>
      </dsp:txXfrm>
    </dsp:sp>
    <dsp:sp modelId="{AADDD8AC-35F5-450F-A946-FCDD27C6E104}">
      <dsp:nvSpPr>
        <dsp:cNvPr id="0" name=""/>
        <dsp:cNvSpPr/>
      </dsp:nvSpPr>
      <dsp:spPr>
        <a:xfrm rot="5400000">
          <a:off x="-67350" y="1548276"/>
          <a:ext cx="404438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4" y="1629163"/>
        <a:ext cx="283106" cy="121332"/>
      </dsp:txXfrm>
    </dsp:sp>
    <dsp:sp modelId="{792B4836-1FBF-4971-A815-9461397BF27D}">
      <dsp:nvSpPr>
        <dsp:cNvPr id="0" name=""/>
        <dsp:cNvSpPr/>
      </dsp:nvSpPr>
      <dsp:spPr>
        <a:xfrm rot="5400000">
          <a:off x="2136211" y="-372178"/>
          <a:ext cx="262885" cy="3982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СОШ п. Джонка </a:t>
          </a:r>
          <a:r>
            <a:rPr lang="ru-RU" sz="1800" b="1" kern="1200" dirty="0" smtClean="0">
              <a:solidFill>
                <a:srgbClr val="FF0000"/>
              </a:solidFill>
            </a:rPr>
            <a:t>37,5%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76422" y="1500444"/>
        <a:ext cx="3969631" cy="237219"/>
      </dsp:txXfrm>
    </dsp:sp>
    <dsp:sp modelId="{E82B1315-F76B-47F7-B3E4-CEB41AD33DFD}">
      <dsp:nvSpPr>
        <dsp:cNvPr id="0" name=""/>
        <dsp:cNvSpPr/>
      </dsp:nvSpPr>
      <dsp:spPr>
        <a:xfrm rot="5400000">
          <a:off x="-117626" y="1952210"/>
          <a:ext cx="504989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4" y="1982821"/>
        <a:ext cx="283106" cy="221883"/>
      </dsp:txXfrm>
    </dsp:sp>
    <dsp:sp modelId="{7601CB1D-77D4-4042-A5F2-35E94AC7F366}">
      <dsp:nvSpPr>
        <dsp:cNvPr id="0" name=""/>
        <dsp:cNvSpPr/>
      </dsp:nvSpPr>
      <dsp:spPr>
        <a:xfrm rot="5400000">
          <a:off x="2061328" y="31755"/>
          <a:ext cx="412650" cy="3982464"/>
        </a:xfrm>
        <a:prstGeom prst="round2SameRect">
          <a:avLst/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СОШ с. Дубовый Мыс </a:t>
          </a:r>
          <a:r>
            <a:rPr lang="ru-RU" sz="1800" b="1" kern="1200" dirty="0" smtClean="0">
              <a:solidFill>
                <a:srgbClr val="FF0000"/>
              </a:solidFill>
            </a:rPr>
            <a:t>25%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76421" y="1836806"/>
        <a:ext cx="3962320" cy="372362"/>
      </dsp:txXfrm>
    </dsp:sp>
    <dsp:sp modelId="{87359E2D-0017-4D1A-948F-7C0B994977C2}">
      <dsp:nvSpPr>
        <dsp:cNvPr id="0" name=""/>
        <dsp:cNvSpPr/>
      </dsp:nvSpPr>
      <dsp:spPr>
        <a:xfrm rot="5400000">
          <a:off x="-159536" y="2424137"/>
          <a:ext cx="588809" cy="283106"/>
        </a:xfrm>
        <a:prstGeom prst="chevron">
          <a:avLst/>
        </a:prstGeom>
        <a:solidFill>
          <a:srgbClr val="42A49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2E7A73"/>
            </a:solidFill>
          </a:endParaRPr>
        </a:p>
      </dsp:txBody>
      <dsp:txXfrm rot="-5400000">
        <a:off x="-6685" y="2412839"/>
        <a:ext cx="283106" cy="305703"/>
      </dsp:txXfrm>
    </dsp:sp>
    <dsp:sp modelId="{E5BE70CF-D77C-4898-B16D-393075957FAC}">
      <dsp:nvSpPr>
        <dsp:cNvPr id="0" name=""/>
        <dsp:cNvSpPr/>
      </dsp:nvSpPr>
      <dsp:spPr>
        <a:xfrm rot="5400000">
          <a:off x="2050296" y="421047"/>
          <a:ext cx="448084" cy="39824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2E7A73"/>
              </a:solidFill>
            </a:rPr>
            <a:t>МБОУ ООШ с. Иннокентьевка </a:t>
          </a:r>
          <a:r>
            <a:rPr lang="ru-RU" sz="1800" b="1" kern="1200" dirty="0" smtClean="0">
              <a:solidFill>
                <a:srgbClr val="FF0000"/>
              </a:solidFill>
            </a:rPr>
            <a:t>20%</a:t>
          </a:r>
          <a:endParaRPr lang="ru-RU" sz="1800" b="1" kern="1200" dirty="0">
            <a:solidFill>
              <a:srgbClr val="FF0000"/>
            </a:solidFill>
          </a:endParaRPr>
        </a:p>
      </dsp:txBody>
      <dsp:txXfrm rot="-5400000">
        <a:off x="283106" y="2210111"/>
        <a:ext cx="3960590" cy="4043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B3997-1A12-4129-96B7-E30D3481F11C}">
      <dsp:nvSpPr>
        <dsp:cNvPr id="0" name=""/>
        <dsp:cNvSpPr/>
      </dsp:nvSpPr>
      <dsp:spPr>
        <a:xfrm>
          <a:off x="1383" y="120646"/>
          <a:ext cx="5197844" cy="1029367"/>
        </a:xfrm>
        <a:prstGeom prst="chevron">
          <a:avLst/>
        </a:prstGeom>
        <a:solidFill>
          <a:srgbClr val="42A49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FFC000"/>
              </a:solidFill>
            </a:rPr>
            <a:t>               ВЕБИНАРЫ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FFC000"/>
              </a:solidFill>
            </a:rPr>
            <a:t>                  ПО ОГЭ</a:t>
          </a:r>
          <a:endParaRPr lang="ru-RU" sz="1900" kern="1200" dirty="0">
            <a:solidFill>
              <a:srgbClr val="FFC000"/>
            </a:solidFill>
          </a:endParaRPr>
        </a:p>
      </dsp:txBody>
      <dsp:txXfrm>
        <a:off x="516067" y="120646"/>
        <a:ext cx="4168477" cy="1029367"/>
      </dsp:txXfrm>
    </dsp:sp>
    <dsp:sp modelId="{FCCAB73F-FDAC-4759-A064-8140D267CFA6}">
      <dsp:nvSpPr>
        <dsp:cNvPr id="0" name=""/>
        <dsp:cNvSpPr/>
      </dsp:nvSpPr>
      <dsp:spPr>
        <a:xfrm>
          <a:off x="4941886" y="120646"/>
          <a:ext cx="2573419" cy="1029367"/>
        </a:xfrm>
        <a:prstGeom prst="chevron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42A491"/>
              </a:solidFill>
            </a:rPr>
            <a:t>МАТЕМАТИКА</a:t>
          </a:r>
          <a:endParaRPr lang="ru-RU" sz="1900" kern="1200" dirty="0">
            <a:solidFill>
              <a:srgbClr val="42A491"/>
            </a:solidFill>
          </a:endParaRPr>
        </a:p>
      </dsp:txBody>
      <dsp:txXfrm>
        <a:off x="5456570" y="120646"/>
        <a:ext cx="1544052" cy="1029367"/>
      </dsp:txXfrm>
    </dsp:sp>
    <dsp:sp modelId="{06C908C4-0110-4647-AE94-D597A8942EA5}">
      <dsp:nvSpPr>
        <dsp:cNvPr id="0" name=""/>
        <dsp:cNvSpPr/>
      </dsp:nvSpPr>
      <dsp:spPr>
        <a:xfrm>
          <a:off x="7257964" y="120646"/>
          <a:ext cx="2573419" cy="1029367"/>
        </a:xfrm>
        <a:prstGeom prst="chevron">
          <a:avLst/>
        </a:prstGeom>
        <a:solidFill>
          <a:srgbClr val="42A49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FFC000"/>
              </a:solidFill>
            </a:rPr>
            <a:t>СРЕДА 15.30</a:t>
          </a:r>
          <a:endParaRPr lang="ru-RU" sz="1900" kern="1200" dirty="0">
            <a:solidFill>
              <a:srgbClr val="FFC000"/>
            </a:solidFill>
          </a:endParaRPr>
        </a:p>
      </dsp:txBody>
      <dsp:txXfrm>
        <a:off x="7772648" y="120646"/>
        <a:ext cx="1544052" cy="1029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4F74EEC-1F74-4B83-B70C-D21FE4B79F9B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10123AE1-69E1-4B5B-9A4A-720DEE120F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3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3AE1-69E1-4B5B-9A4A-720DEE120FB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873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11b9f5971e3_0_7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11b9f5971e3_0_709:notes"/>
          <p:cNvSpPr txBox="1">
            <a:spLocks noGrp="1"/>
          </p:cNvSpPr>
          <p:nvPr>
            <p:ph type="body" idx="1"/>
          </p:nvPr>
        </p:nvSpPr>
        <p:spPr>
          <a:xfrm>
            <a:off x="679768" y="4715906"/>
            <a:ext cx="5438140" cy="4467702"/>
          </a:xfrm>
          <a:prstGeom prst="rect">
            <a:avLst/>
          </a:prstGeom>
        </p:spPr>
        <p:txBody>
          <a:bodyPr spcFirstLastPara="1" wrap="square" lIns="79733" tIns="79733" rIns="79733" bIns="79733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5424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11b9f5971e3_0_7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11b9f5971e3_0_709:notes"/>
          <p:cNvSpPr txBox="1">
            <a:spLocks noGrp="1"/>
          </p:cNvSpPr>
          <p:nvPr>
            <p:ph type="body" idx="1"/>
          </p:nvPr>
        </p:nvSpPr>
        <p:spPr>
          <a:xfrm>
            <a:off x="679768" y="4715906"/>
            <a:ext cx="5438140" cy="4467702"/>
          </a:xfrm>
          <a:prstGeom prst="rect">
            <a:avLst/>
          </a:prstGeom>
        </p:spPr>
        <p:txBody>
          <a:bodyPr spcFirstLastPara="1" wrap="square" lIns="79733" tIns="79733" rIns="79733" bIns="79733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2417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23AE1-69E1-4B5B-9A4A-720DEE120FB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565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23AE1-69E1-4B5B-9A4A-720DEE120FB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87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6591E7-9BF9-45FB-9610-CDA0ED5AA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3B5699E-08B4-4E90-BAFF-172741A33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CFA0BFE-1777-4078-8773-0A825CC8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6724151-85E5-4F59-B803-EE969ED8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6C87BC2-D14E-4A61-8545-23101C83E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890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B2EAA2-25BB-4139-B482-EE80185F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FC284D8-A2F3-4A9F-BD87-BE77E3941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F76F052-C2AD-40F5-A12D-463C674F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80D22E4-8ADF-4B1E-A10F-49B76842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E45AB6A-EA3E-4C73-BCE2-1C9EED09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19775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95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2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40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2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0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2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27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2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00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2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8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2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85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2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81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2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58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2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2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C48345B-76E8-464E-8695-9C7094CB9E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8BDBD31-FF35-43E1-A915-190971FEC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C4CED2-BA8F-4F9E-8299-FFD03F06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D97DC59-7B51-410D-A52D-2490D738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85F24E7-957B-43BE-848C-FE80339B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60688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2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9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415F8-2015-4171-92F4-FC9C57D35ED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1B298-76F5-4EE5-8F21-276572E354D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23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BE9567-6639-41BD-89C4-CAD19BDA3C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ADF3F-3CF1-40A3-8AA7-BFED80C9F01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87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76A2B-947C-4EF9-9BC9-2A5747651FF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9F012-CBC0-4198-82AD-F6EC2865D7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951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839EBF-6262-46E3-BBF9-9266708D64E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2B820-2567-465F-8022-CAEB94A30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00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223401-CFC6-4B63-9398-DEBA3A70FF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479F9-78A3-4447-94F3-28099A0B9D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23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C546B-DECE-446B-891B-CD749A0A45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A00EFA-F935-4B7E-A973-DCA2183029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24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9CFE97-A64D-4936-B407-02233655B46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69C15-1C3B-48E6-B349-DC3726CC53A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255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52E90-F94C-40B7-935E-DF887C02C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6A2C-F4BA-4609-B057-451F5BCB85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7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549FA6-4726-47CB-96B1-F58BD6ED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7A35D19-1518-43B3-86BE-EE0217105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FB414C-B939-4B3D-835C-D94C9A2A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D65FFE7-3AA7-4EB0-A4CC-42F4AF8AF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6D668D3-E1A5-4FB8-9880-F2F4C345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870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F3B6D7-4FC9-48EE-9A34-F8477E9ADD8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3D0D1-7D2C-45FE-B601-4776ED29A04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79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DB40E-76EE-49FD-BA22-461664AC7F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126AD-1A63-4DB9-B7FB-90E9BB30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019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C354C-5559-4342-86BB-4C9ACC8ED73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9368B-DBF3-4038-97A7-328CF63857F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0397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38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9383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711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069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3863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01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28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21E7A69-82DD-439C-BC61-2B4FCE52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F2F9E29-ED19-4288-B870-177BCF460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2C8EAD-020E-4334-987F-920509384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05861BD-3926-45FC-995C-45BC676B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A3E72E4-7CB8-49B4-B194-5435ACF0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348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3913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0507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367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17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06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2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96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2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2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2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2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74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2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4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4BCCF8-0AA1-4DCD-9A25-EA383B98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1CF79DE-5DBF-45EF-8C0E-186BBD9886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1EF1797-8F99-4B9E-B979-D72B80EDD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4B04B61-5252-4C7C-A4F5-CE3D9B74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4E47E9F-54FC-4F58-A39A-70A67A72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9E91BA9-E0B0-4981-A4E6-E13FB56A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5273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2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8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2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9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2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8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2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21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2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3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415F8-2015-4171-92F4-FC9C57D35ED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1B298-76F5-4EE5-8F21-276572E354D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250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BE9567-6639-41BD-89C4-CAD19BDA3C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ADF3F-3CF1-40A3-8AA7-BFED80C9F01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0757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76A2B-947C-4EF9-9BC9-2A5747651FF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9F012-CBC0-4198-82AD-F6EC2865D7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19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839EBF-6262-46E3-BBF9-9266708D64E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2B820-2567-465F-8022-CAEB94A30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275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223401-CFC6-4B63-9398-DEBA3A70FF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479F9-78A3-4447-94F3-28099A0B9D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87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3B919B-61D8-4C70-93B2-1435AA98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6E9EB41-B3BE-405B-B143-66501F8F2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6EE689E-AB41-48B1-94D6-24D704B46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BB9355B-65C0-415C-A7C0-C0F8F881D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0EF93D3-6E7D-477F-9665-952AA47383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D0B2DF52-8B4D-4320-8170-67A7E8D98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850300C-EEA3-4892-BC61-6CBF157A0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DD5514A-A32C-4B59-ABAF-B0F90B466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3838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C546B-DECE-446B-891B-CD749A0A45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A00EFA-F935-4B7E-A973-DCA2183029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8732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9CFE97-A64D-4936-B407-02233655B46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69C15-1C3B-48E6-B349-DC3726CC53A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7381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52E90-F94C-40B7-935E-DF887C02C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6A2C-F4BA-4609-B057-451F5BCB85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238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F3B6D7-4FC9-48EE-9A34-F8477E9ADD8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3D0D1-7D2C-45FE-B601-4776ED29A04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982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DB40E-76EE-49FD-BA22-461664AC7F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126AD-1A63-4DB9-B7FB-90E9BB30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543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C354C-5559-4342-86BB-4C9ACC8ED73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9368B-DBF3-4038-97A7-328CF63857F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9820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5870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14965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8981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6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ED7ED7-C8DA-44D9-97AF-7E66A131A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A9CBE04-5048-4438-AA98-72FACBA2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9CC8192-3222-4D19-BEFD-D5FEE672F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8983E44-1865-4DC7-B675-AAC4025E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8714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535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24834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4869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333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00251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1671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06497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2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7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2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37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2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0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9DDAE2D-1C9A-4726-A25B-026B51383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06EDF86-F8D2-41A7-96B9-C5CCC320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87492C1-C332-4004-9E03-5398E772F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8469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2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07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2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71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2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1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2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54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2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26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2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2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2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06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2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415F8-2015-4171-92F4-FC9C57D35ED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1B298-76F5-4EE5-8F21-276572E354D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31011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BE9567-6639-41BD-89C4-CAD19BDA3C4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ADF3F-3CF1-40A3-8AA7-BFED80C9F01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78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606A38E-34F3-4172-97AA-50A96C550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F3FEFF-C9D7-426A-BFA3-34FFDFDB3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36AE269C-EFC4-4294-A24D-CCEA7379C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3AA80D6-0401-4EF8-B7DD-4DFE82A12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1CD5B22-E501-468C-9652-B87B7C2B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F2D039E-8EB7-423C-AC99-20651E33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63682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76A2B-947C-4EF9-9BC9-2A5747651FF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9F012-CBC0-4198-82AD-F6EC2865D7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93869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839EBF-6262-46E3-BBF9-9266708D64E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2B820-2567-465F-8022-CAEB94A30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104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223401-CFC6-4B63-9398-DEBA3A70FF1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479F9-78A3-4447-94F3-28099A0B9DC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42574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AC546B-DECE-446B-891B-CD749A0A45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A00EFA-F935-4B7E-A973-DCA2183029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939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9CFE97-A64D-4936-B407-02233655B46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69C15-1C3B-48E6-B349-DC3726CC53A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1419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52E90-F94C-40B7-935E-DF887C02C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6A2C-F4BA-4609-B057-451F5BCB85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17482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F3B6D7-4FC9-48EE-9A34-F8477E9ADD8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63D0D1-7D2C-45FE-B601-4776ED29A04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1429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DB40E-76EE-49FD-BA22-461664AC7F7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126AD-1A63-4DB9-B7FB-90E9BB30E6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639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C354C-5559-4342-86BB-4C9ACC8ED73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9368B-DBF3-4038-97A7-328CF63857F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5863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63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A0534FE-5185-46C2-ADF3-D92865886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70B08C7-CB4E-420F-9F9E-7285C36CAE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471EAA8-8B83-4C5A-B90C-50BD94103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6E3D88E-9E66-4744-B5E9-135BB9AF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3CB3AAF-9DDC-493C-A15B-130CB6D1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B0B3F57-03BE-42B3-8911-46B9EB66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08746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5044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1_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21358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3946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82052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01968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83153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48263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4768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10150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A92A9EE-73D4-4BA6-83ED-CB274B20020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7DE4A87-F47C-4009-BD91-0BDFDA9E5C4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51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34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26" Type="http://schemas.openxmlformats.org/officeDocument/2006/relationships/slideLayout" Target="../slideLayouts/slideLayout70.xml"/><Relationship Id="rId3" Type="http://schemas.openxmlformats.org/officeDocument/2006/relationships/slideLayout" Target="../slideLayouts/slideLayout47.xml"/><Relationship Id="rId21" Type="http://schemas.openxmlformats.org/officeDocument/2006/relationships/slideLayout" Target="../slideLayouts/slideLayout65.xml"/><Relationship Id="rId34" Type="http://schemas.openxmlformats.org/officeDocument/2006/relationships/theme" Target="../theme/theme3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5" Type="http://schemas.openxmlformats.org/officeDocument/2006/relationships/slideLayout" Target="../slideLayouts/slideLayout69.xml"/><Relationship Id="rId33" Type="http://schemas.openxmlformats.org/officeDocument/2006/relationships/slideLayout" Target="../slideLayouts/slideLayout77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slideLayout" Target="../slideLayouts/slideLayout64.xml"/><Relationship Id="rId29" Type="http://schemas.openxmlformats.org/officeDocument/2006/relationships/slideLayout" Target="../slideLayouts/slideLayout73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24" Type="http://schemas.openxmlformats.org/officeDocument/2006/relationships/slideLayout" Target="../slideLayouts/slideLayout68.xml"/><Relationship Id="rId32" Type="http://schemas.openxmlformats.org/officeDocument/2006/relationships/slideLayout" Target="../slideLayouts/slideLayout76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23" Type="http://schemas.openxmlformats.org/officeDocument/2006/relationships/slideLayout" Target="../slideLayouts/slideLayout67.xml"/><Relationship Id="rId28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31" Type="http://schemas.openxmlformats.org/officeDocument/2006/relationships/slideLayout" Target="../slideLayouts/slideLayout75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Relationship Id="rId22" Type="http://schemas.openxmlformats.org/officeDocument/2006/relationships/slideLayout" Target="../slideLayouts/slideLayout66.xml"/><Relationship Id="rId27" Type="http://schemas.openxmlformats.org/officeDocument/2006/relationships/slideLayout" Target="../slideLayouts/slideLayout71.xml"/><Relationship Id="rId30" Type="http://schemas.openxmlformats.org/officeDocument/2006/relationships/slideLayout" Target="../slideLayouts/slideLayout7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slideLayout" Target="../slideLayouts/slideLayout90.xml"/><Relationship Id="rId18" Type="http://schemas.openxmlformats.org/officeDocument/2006/relationships/slideLayout" Target="../slideLayouts/slideLayout95.xml"/><Relationship Id="rId26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80.xml"/><Relationship Id="rId21" Type="http://schemas.openxmlformats.org/officeDocument/2006/relationships/slideLayout" Target="../slideLayouts/slideLayout98.xml"/><Relationship Id="rId34" Type="http://schemas.openxmlformats.org/officeDocument/2006/relationships/theme" Target="../theme/theme4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17" Type="http://schemas.openxmlformats.org/officeDocument/2006/relationships/slideLayout" Target="../slideLayouts/slideLayout94.xml"/><Relationship Id="rId25" Type="http://schemas.openxmlformats.org/officeDocument/2006/relationships/slideLayout" Target="../slideLayouts/slideLayout102.xml"/><Relationship Id="rId33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79.xml"/><Relationship Id="rId16" Type="http://schemas.openxmlformats.org/officeDocument/2006/relationships/slideLayout" Target="../slideLayouts/slideLayout93.xml"/><Relationship Id="rId20" Type="http://schemas.openxmlformats.org/officeDocument/2006/relationships/slideLayout" Target="../slideLayouts/slideLayout97.xml"/><Relationship Id="rId29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24" Type="http://schemas.openxmlformats.org/officeDocument/2006/relationships/slideLayout" Target="../slideLayouts/slideLayout101.xml"/><Relationship Id="rId32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82.xml"/><Relationship Id="rId15" Type="http://schemas.openxmlformats.org/officeDocument/2006/relationships/slideLayout" Target="../slideLayouts/slideLayout92.xml"/><Relationship Id="rId23" Type="http://schemas.openxmlformats.org/officeDocument/2006/relationships/slideLayout" Target="../slideLayouts/slideLayout100.xml"/><Relationship Id="rId28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87.xml"/><Relationship Id="rId19" Type="http://schemas.openxmlformats.org/officeDocument/2006/relationships/slideLayout" Target="../slideLayouts/slideLayout96.xml"/><Relationship Id="rId31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slideLayout" Target="../slideLayouts/slideLayout91.xml"/><Relationship Id="rId22" Type="http://schemas.openxmlformats.org/officeDocument/2006/relationships/slideLayout" Target="../slideLayouts/slideLayout99.xml"/><Relationship Id="rId27" Type="http://schemas.openxmlformats.org/officeDocument/2006/relationships/slideLayout" Target="../slideLayouts/slideLayout104.xml"/><Relationship Id="rId30" Type="http://schemas.openxmlformats.org/officeDocument/2006/relationships/slideLayout" Target="../slideLayouts/slideLayout10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85F391-B8F6-479C-ACFB-01ACE0508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7B422BC-106C-41C3-BC1D-5A16BDE50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6B91A7B-C2FF-45CA-8A6E-A5B34EC25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2A9EE-73D4-4BA6-83ED-CB274B200204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FF67C17-5AF5-4C9F-AC07-BA2EF81B6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EB6AC7F-D51A-4F46-9616-0EF2F8340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4A87-F47C-4009-BD91-0BDFDA9E5C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0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19DAFA-F58F-4B87-ADB4-FD4F0F46B4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E4FB09-AB70-4C4D-A9A2-D9BB48C32A9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19DAFA-F58F-4B87-ADB4-FD4F0F46B4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E4FB09-AB70-4C4D-A9A2-D9BB48C32A9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5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  <p:sldLayoutId id="2147483713" r:id="rId19"/>
    <p:sldLayoutId id="2147483714" r:id="rId20"/>
    <p:sldLayoutId id="2147483715" r:id="rId21"/>
    <p:sldLayoutId id="2147483716" r:id="rId22"/>
    <p:sldLayoutId id="2147483717" r:id="rId23"/>
    <p:sldLayoutId id="2147483718" r:id="rId24"/>
    <p:sldLayoutId id="2147483719" r:id="rId25"/>
    <p:sldLayoutId id="2147483720" r:id="rId26"/>
    <p:sldLayoutId id="2147483721" r:id="rId27"/>
    <p:sldLayoutId id="2147483722" r:id="rId28"/>
    <p:sldLayoutId id="2147483723" r:id="rId29"/>
    <p:sldLayoutId id="2147483724" r:id="rId30"/>
    <p:sldLayoutId id="2147483725" r:id="rId31"/>
    <p:sldLayoutId id="2147483726" r:id="rId32"/>
    <p:sldLayoutId id="2147483727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19DAFA-F58F-4B87-ADB4-FD4F0F46B40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E4FB09-AB70-4C4D-A9A2-D9BB48C32A9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80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  <p:sldLayoutId id="2147483780" r:id="rId18"/>
    <p:sldLayoutId id="2147483781" r:id="rId19"/>
    <p:sldLayoutId id="2147483782" r:id="rId20"/>
    <p:sldLayoutId id="2147483783" r:id="rId21"/>
    <p:sldLayoutId id="2147483784" r:id="rId22"/>
    <p:sldLayoutId id="2147483785" r:id="rId23"/>
    <p:sldLayoutId id="2147483786" r:id="rId24"/>
    <p:sldLayoutId id="2147483787" r:id="rId25"/>
    <p:sldLayoutId id="2147483788" r:id="rId26"/>
    <p:sldLayoutId id="2147483789" r:id="rId27"/>
    <p:sldLayoutId id="2147483790" r:id="rId28"/>
    <p:sldLayoutId id="2147483791" r:id="rId29"/>
    <p:sldLayoutId id="2147483792" r:id="rId30"/>
    <p:sldLayoutId id="2147483793" r:id="rId31"/>
    <p:sldLayoutId id="2147483794" r:id="rId32"/>
    <p:sldLayoutId id="2147483795" r:id="rId3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openxmlformats.org/officeDocument/2006/relationships/image" Target="../media/image2.png"/><Relationship Id="rId2" Type="http://schemas.openxmlformats.org/officeDocument/2006/relationships/hyperlink" Target="https://max.ru/join/JETh75LzAogI8l4LZYUZIJeQ27shuKU6-Tbkf6gP_e8" TargetMode="Externa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83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5.png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x.ru/join/ogKw7STapt2QUt8FxRNt8oGHILRZ51KxrRRY4pgoC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C58DFF8-5407-4CFE-A19D-5870BF7ADA53}"/>
              </a:ext>
            </a:extLst>
          </p:cNvPr>
          <p:cNvSpPr/>
          <p:nvPr/>
        </p:nvSpPr>
        <p:spPr>
          <a:xfrm rot="5400000">
            <a:off x="7516091" y="2043546"/>
            <a:ext cx="6857998" cy="2770909"/>
          </a:xfrm>
          <a:prstGeom prst="rect">
            <a:avLst/>
          </a:prstGeom>
          <a:solidFill>
            <a:srgbClr val="1CA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800" b="1" dirty="0" smtClean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irport" panose="02000506020000020004" pitchFamily="2" charset="0"/>
              </a:rPr>
              <a:t> </a:t>
            </a:r>
            <a:endParaRPr lang="ru-RU" dirty="0">
              <a:solidFill>
                <a:srgbClr val="1CA09A"/>
              </a:solidFill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="" xmlns:a16="http://schemas.microsoft.com/office/drawing/2014/main" id="{9F2AB75F-FCF1-41F1-B0FF-163AF84C817B}"/>
              </a:ext>
            </a:extLst>
          </p:cNvPr>
          <p:cNvSpPr txBox="1">
            <a:spLocks/>
          </p:cNvSpPr>
          <p:nvPr/>
        </p:nvSpPr>
        <p:spPr>
          <a:xfrm>
            <a:off x="1885831" y="398040"/>
            <a:ext cx="4303813" cy="1476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800" dirty="0">
              <a:latin typeface="Airport" panose="02000506020000020004" pitchFamily="2" charset="0"/>
            </a:endParaRPr>
          </a:p>
        </p:txBody>
      </p:sp>
      <p:sp>
        <p:nvSpPr>
          <p:cNvPr id="9" name="Подзаголовок 8">
            <a:extLst>
              <a:ext uri="{FF2B5EF4-FFF2-40B4-BE49-F238E27FC236}">
                <a16:creationId xmlns="" xmlns:a16="http://schemas.microsoft.com/office/drawing/2014/main" id="{1A3EC239-E35E-A5DF-F7CF-141D6AD25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056" y="2471006"/>
            <a:ext cx="8562108" cy="211102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274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еженедельных </a:t>
            </a:r>
          </a:p>
          <a:p>
            <a:r>
              <a:rPr lang="ru-RU" sz="2800" b="1" dirty="0" smtClean="0">
                <a:solidFill>
                  <a:srgbClr val="0274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онлайн-семинарах для учителей математики</a:t>
            </a:r>
            <a:endParaRPr lang="ru-RU" sz="2800" b="1" dirty="0">
              <a:solidFill>
                <a:srgbClr val="02746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0274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1A8B7475-AA06-407B-0D9B-1F4F28B606C5}"/>
              </a:ext>
            </a:extLst>
          </p:cNvPr>
          <p:cNvSpPr txBox="1"/>
          <p:nvPr/>
        </p:nvSpPr>
        <p:spPr>
          <a:xfrm>
            <a:off x="3937679" y="5921366"/>
            <a:ext cx="5406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Нагорная Юлия Юрьевна, </a:t>
            </a:r>
            <a:endParaRPr lang="ru-RU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етодист районного методического кабинета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1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85" y="88210"/>
            <a:ext cx="1459862" cy="1063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10145" y="38398"/>
            <a:ext cx="75230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3600" b="1" dirty="0">
              <a:solidFill>
                <a:srgbClr val="02746E"/>
              </a:solidFill>
              <a:latin typeface="Airport" panose="02000506020000020004" pitchFamily="2" charset="0"/>
            </a:endParaRPr>
          </a:p>
          <a:p>
            <a:pPr lvl="0" algn="ctr"/>
            <a:r>
              <a:rPr lang="ru-RU" sz="3600" b="1" dirty="0" smtClean="0">
                <a:solidFill>
                  <a:srgbClr val="02746E"/>
                </a:solidFill>
                <a:latin typeface="Airport" panose="02000506020000020004" pitchFamily="2" charset="0"/>
              </a:rPr>
              <a:t>ММО учителей математики</a:t>
            </a:r>
            <a:endParaRPr lang="ru-RU" sz="3600" b="1" dirty="0">
              <a:solidFill>
                <a:srgbClr val="02746E"/>
              </a:solidFill>
              <a:latin typeface="Airport" panose="02000506020000020004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2300" y="214267"/>
            <a:ext cx="1977919" cy="129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7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/>
          <p:cNvSpPr txBox="1"/>
          <p:nvPr/>
        </p:nvSpPr>
        <p:spPr>
          <a:xfrm>
            <a:off x="3681318" y="5797779"/>
            <a:ext cx="7061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52">
              <a:defRPr/>
            </a:pPr>
            <a:r>
              <a:rPr lang="ru-RU" u="sng" dirty="0">
                <a:solidFill>
                  <a:srgbClr val="0563C1"/>
                </a:solidFill>
                <a:latin typeface="Times New Roman"/>
                <a:ea typeface="Calibri"/>
                <a:cs typeface="Times New Roman"/>
                <a:hlinkClick r:id="rId2"/>
              </a:rPr>
              <a:t>https://max.ru/join/JETh75LzAogI8l4LZYUZIJeQ27shuKU6-Tbkf6gP_e8</a:t>
            </a:r>
            <a:endParaRPr lang="ru-RU" kern="0" dirty="0">
              <a:solidFill>
                <a:prstClr val="black"/>
              </a:solidFill>
              <a:cs typeface="Arial"/>
            </a:endParaRPr>
          </a:p>
        </p:txBody>
      </p:sp>
      <p:sp>
        <p:nvSpPr>
          <p:cNvPr id="47" name="Пятиугольник 46"/>
          <p:cNvSpPr/>
          <p:nvPr/>
        </p:nvSpPr>
        <p:spPr>
          <a:xfrm>
            <a:off x="273132" y="3265714"/>
            <a:ext cx="3087585" cy="2493818"/>
          </a:xfrm>
          <a:prstGeom prst="homePlate">
            <a:avLst/>
          </a:prstGeom>
          <a:solidFill>
            <a:srgbClr val="42A4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r>
              <a:rPr lang="ru-RU" kern="0" dirty="0">
                <a:solidFill>
                  <a:srgbClr val="FF0000"/>
                </a:solidFill>
              </a:rPr>
              <a:t>ТЕМАТИЧЕСКИЕ ОНЛАЙН-СЕМИНАРЫ ДЛЯ ПЕДАГОГОВ</a:t>
            </a:r>
          </a:p>
          <a:p>
            <a:pPr algn="ctr" defTabSz="914252"/>
            <a:r>
              <a:rPr lang="ru-RU" kern="0" dirty="0">
                <a:solidFill>
                  <a:srgbClr val="FF0000"/>
                </a:solidFill>
              </a:rPr>
              <a:t>ОКТЯБРЬ 25 - МАРТ 26 ЕЖЕНЕДЕЛЬНО</a:t>
            </a:r>
          </a:p>
        </p:txBody>
      </p:sp>
      <p:graphicFrame>
        <p:nvGraphicFramePr>
          <p:cNvPr id="48" name="Схема 47"/>
          <p:cNvGraphicFramePr/>
          <p:nvPr>
            <p:extLst>
              <p:ext uri="{D42A27DB-BD31-4B8C-83A1-F6EECF244321}">
                <p14:modId xmlns:p14="http://schemas.microsoft.com/office/powerpoint/2010/main" val="3195568173"/>
              </p:ext>
            </p:extLst>
          </p:nvPr>
        </p:nvGraphicFramePr>
        <p:xfrm>
          <a:off x="3479470" y="3123210"/>
          <a:ext cx="4265571" cy="2873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1" name="Схема 50"/>
          <p:cNvGraphicFramePr/>
          <p:nvPr>
            <p:extLst>
              <p:ext uri="{D42A27DB-BD31-4B8C-83A1-F6EECF244321}">
                <p14:modId xmlns:p14="http://schemas.microsoft.com/office/powerpoint/2010/main" val="882256856"/>
              </p:ext>
            </p:extLst>
          </p:nvPr>
        </p:nvGraphicFramePr>
        <p:xfrm>
          <a:off x="273132" y="677169"/>
          <a:ext cx="9832768" cy="127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914" y="4504912"/>
            <a:ext cx="4418920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Овал 55"/>
          <p:cNvSpPr/>
          <p:nvPr/>
        </p:nvSpPr>
        <p:spPr>
          <a:xfrm>
            <a:off x="7884649" y="3028896"/>
            <a:ext cx="3979450" cy="2796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endParaRPr lang="ru-RU" kern="0">
              <a:solidFill>
                <a:prstClr val="white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980218" y="3265714"/>
            <a:ext cx="36991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52"/>
            <a:r>
              <a:rPr lang="ru-RU" b="1" kern="0" dirty="0" smtClean="0">
                <a:solidFill>
                  <a:srgbClr val="308078"/>
                </a:solidFill>
              </a:rPr>
              <a:t>ВЕБИНАРЫ ПО ЕГЭ «МАТЕМАТИКА»</a:t>
            </a:r>
          </a:p>
          <a:p>
            <a:pPr algn="ctr" defTabSz="914252"/>
            <a:r>
              <a:rPr lang="ru-RU" sz="2000" b="1" kern="0" dirty="0" smtClean="0">
                <a:solidFill>
                  <a:srgbClr val="FF0000"/>
                </a:solidFill>
              </a:rPr>
              <a:t>Учителя преподающие в 11 классе МБОУ СОШ с. Найхин </a:t>
            </a:r>
            <a:endParaRPr lang="ru-RU" sz="2000" b="1" kern="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2218459"/>
            <a:ext cx="665162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TextBox 57"/>
          <p:cNvSpPr txBox="1"/>
          <p:nvPr/>
        </p:nvSpPr>
        <p:spPr>
          <a:xfrm>
            <a:off x="926419" y="2317161"/>
            <a:ext cx="1026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52"/>
            <a:r>
              <a:rPr lang="ru-RU" b="1" kern="0" dirty="0">
                <a:solidFill>
                  <a:prstClr val="black">
                    <a:lumMod val="95000"/>
                    <a:lumOff val="5000"/>
                  </a:prstClr>
                </a:solidFill>
              </a:rPr>
              <a:t>Уменьшение доли обучающихся, не преодолевших </a:t>
            </a:r>
            <a:endParaRPr lang="ru-RU" b="1" kern="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defTabSz="914252"/>
            <a:r>
              <a:rPr lang="ru-RU" b="1" kern="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минимальный </a:t>
            </a:r>
            <a:r>
              <a:rPr lang="ru-RU" b="1" kern="0" dirty="0">
                <a:solidFill>
                  <a:prstClr val="black">
                    <a:lumMod val="95000"/>
                    <a:lumOff val="5000"/>
                  </a:prstClr>
                </a:solidFill>
              </a:rPr>
              <a:t>порог </a:t>
            </a:r>
            <a:r>
              <a:rPr lang="ru-RU" b="1" kern="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баллов </a:t>
            </a:r>
            <a:r>
              <a:rPr lang="ru-RU" b="1" kern="0" dirty="0">
                <a:solidFill>
                  <a:prstClr val="black">
                    <a:lumMod val="95000"/>
                    <a:lumOff val="5000"/>
                  </a:prstClr>
                </a:solidFill>
              </a:rPr>
              <a:t>на </a:t>
            </a:r>
            <a:r>
              <a:rPr lang="ru-RU" b="1" kern="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ОГЭ</a:t>
            </a:r>
            <a:endParaRPr lang="ru-RU" b="1" kern="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61257" y="1947829"/>
            <a:ext cx="2529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252"/>
            <a:r>
              <a:rPr lang="ru-RU" b="1" kern="0" dirty="0">
                <a:solidFill>
                  <a:prstClr val="black"/>
                </a:solidFill>
              </a:rPr>
              <a:t>ЦЕЛЕВЫЕ ПОКАЗАТЕЛИ</a:t>
            </a:r>
          </a:p>
        </p:txBody>
      </p:sp>
      <p:pic>
        <p:nvPicPr>
          <p:cNvPr id="2" name="Picture 2" descr="C:\Users\admin\Downloads\qrcod_8s2x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17" y="914461"/>
            <a:ext cx="1021882" cy="78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397" y="381061"/>
            <a:ext cx="14573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71896" y="11729"/>
            <a:ext cx="10422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52">
              <a:defRPr/>
            </a:pPr>
            <a:r>
              <a:rPr lang="ru-RU" b="1" kern="0" dirty="0">
                <a:solidFill>
                  <a:srgbClr val="FF0000"/>
                </a:solidFill>
                <a:latin typeface="Airport"/>
                <a:cs typeface="Arial"/>
              </a:rPr>
              <a:t>МОДЕЛЬ ПОВЫШЕНИЯ КАЧЕСТВА ОБРАЗОВАНИЯ </a:t>
            </a:r>
            <a:r>
              <a:rPr lang="ru-RU" b="1" kern="0" dirty="0" smtClean="0">
                <a:solidFill>
                  <a:srgbClr val="FF0000"/>
                </a:solidFill>
                <a:latin typeface="Airport"/>
                <a:cs typeface="Arial"/>
              </a:rPr>
              <a:t>В НАНАЙСКОМ МУНИЦИПАЛЬНОМ РАЙОНЕ ПО ПРЕДМЕТУ «МАТЕМАТИКА» В 2025- 2026  УЧЕБНОМ </a:t>
            </a:r>
            <a:r>
              <a:rPr lang="ru-RU" b="1" kern="0" dirty="0">
                <a:solidFill>
                  <a:srgbClr val="FF0000"/>
                </a:solidFill>
                <a:latin typeface="Airport"/>
                <a:cs typeface="Arial"/>
              </a:rPr>
              <a:t>ГОДУ</a:t>
            </a:r>
            <a:endParaRPr lang="ru-RU" kern="0" dirty="0">
              <a:solidFill>
                <a:srgbClr val="FF0000"/>
              </a:solidFill>
              <a:cs typeface="Arial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559" y="11729"/>
            <a:ext cx="1295214" cy="84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902991" y="6167111"/>
            <a:ext cx="4528490" cy="59362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r>
              <a:rPr lang="ru-RU" kern="0" dirty="0" smtClean="0">
                <a:solidFill>
                  <a:srgbClr val="FF0000"/>
                </a:solidFill>
              </a:rPr>
              <a:t>Заседания ММО для руководителей ШМО </a:t>
            </a:r>
          </a:p>
          <a:p>
            <a:pPr algn="ctr" defTabSz="914252"/>
            <a:r>
              <a:rPr lang="ru-RU" sz="1400" kern="0" dirty="0" smtClean="0">
                <a:solidFill>
                  <a:srgbClr val="308078"/>
                </a:solidFill>
              </a:rPr>
              <a:t>(каждую четверть)</a:t>
            </a:r>
            <a:endParaRPr lang="ru-RU" sz="1400" kern="0" dirty="0">
              <a:solidFill>
                <a:srgbClr val="308078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940" y="2844230"/>
            <a:ext cx="5959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52"/>
            <a:r>
              <a:rPr lang="ru-RU" b="1" kern="0" dirty="0" smtClean="0">
                <a:solidFill>
                  <a:srgbClr val="FF0000"/>
                </a:solidFill>
              </a:rPr>
              <a:t>УЧИТЕЛЯ, преподающие в 9-х классах (обязательно)</a:t>
            </a:r>
            <a:endParaRPr lang="ru-RU" b="1" kern="0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573984" y="6128865"/>
            <a:ext cx="3483738" cy="63187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r>
              <a:rPr lang="ru-RU" kern="0" dirty="0" smtClean="0">
                <a:solidFill>
                  <a:srgbClr val="FF0000"/>
                </a:solidFill>
              </a:rPr>
              <a:t>Семинары для учителей математики  </a:t>
            </a:r>
            <a:r>
              <a:rPr lang="ru-RU" sz="1400" kern="0" dirty="0" smtClean="0">
                <a:solidFill>
                  <a:srgbClr val="308078"/>
                </a:solidFill>
              </a:rPr>
              <a:t>(1 раз в год)</a:t>
            </a:r>
            <a:endParaRPr lang="ru-RU" sz="1400" kern="0" dirty="0">
              <a:solidFill>
                <a:srgbClr val="308078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6167112"/>
            <a:ext cx="3740727" cy="66179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endParaRPr lang="ru-RU" kern="0" dirty="0" smtClean="0">
              <a:solidFill>
                <a:srgbClr val="FF0000"/>
              </a:solidFill>
            </a:endParaRPr>
          </a:p>
          <a:p>
            <a:pPr algn="ctr" defTabSz="914252"/>
            <a:r>
              <a:rPr lang="ru-RU" sz="1600" kern="0" dirty="0" smtClean="0">
                <a:solidFill>
                  <a:srgbClr val="FF0000"/>
                </a:solidFill>
              </a:rPr>
              <a:t>Занятия «Школы эффективного управления» для руководителей ОО</a:t>
            </a:r>
          </a:p>
          <a:p>
            <a:pPr algn="ctr" defTabSz="914252"/>
            <a:r>
              <a:rPr lang="ru-RU" sz="1400" kern="0" dirty="0" smtClean="0">
                <a:solidFill>
                  <a:srgbClr val="FF0000"/>
                </a:solidFill>
              </a:rPr>
              <a:t> </a:t>
            </a:r>
            <a:endParaRPr lang="ru-RU" sz="1400" kern="0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8431482" y="1823231"/>
            <a:ext cx="3626240" cy="11402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endParaRPr lang="ru-RU" kern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431482" y="1823230"/>
            <a:ext cx="348738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52">
              <a:defRPr/>
            </a:pPr>
            <a:r>
              <a:rPr lang="ru-RU" sz="1400" b="1" kern="0" dirty="0">
                <a:solidFill>
                  <a:srgbClr val="0070C0"/>
                </a:solidFill>
                <a:latin typeface="Inter"/>
              </a:rPr>
              <a:t>ОНЛАЙН-ШКОЛА (УЧИТЕЛЬ+КЛАСС</a:t>
            </a:r>
            <a:r>
              <a:rPr lang="ru-RU" sz="1400" b="1" kern="0" dirty="0">
                <a:solidFill>
                  <a:srgbClr val="5B9BD5">
                    <a:lumMod val="50000"/>
                  </a:srgbClr>
                </a:solidFill>
                <a:latin typeface="Inter"/>
              </a:rPr>
              <a:t>)</a:t>
            </a:r>
            <a:endParaRPr lang="ru-RU" kern="0" dirty="0">
              <a:solidFill>
                <a:prstClr val="black"/>
              </a:solidFill>
            </a:endParaRPr>
          </a:p>
          <a:p>
            <a:pPr defTabSz="914252">
              <a:defRPr/>
            </a:pPr>
            <a:r>
              <a:rPr lang="ru-RU" sz="1400" b="1" kern="0" dirty="0">
                <a:solidFill>
                  <a:srgbClr val="1FA199"/>
                </a:solidFill>
                <a:latin typeface="Inter"/>
              </a:rPr>
              <a:t>ФЕВРАЛЬ-МАРТ 2026 (ЕЖЕНЕДЕЛЬНО)</a:t>
            </a:r>
            <a:endParaRPr lang="ru-RU" kern="0" dirty="0">
              <a:solidFill>
                <a:prstClr val="black"/>
              </a:solidFill>
            </a:endParaRPr>
          </a:p>
          <a:p>
            <a:pPr defTabSz="914252">
              <a:defRPr/>
            </a:pPr>
            <a:r>
              <a:rPr lang="ru-RU" sz="1400" b="1" kern="0" dirty="0">
                <a:solidFill>
                  <a:srgbClr val="0070C0"/>
                </a:solidFill>
                <a:latin typeface="Inter"/>
              </a:rPr>
              <a:t>ДОПОЛНИТЕЛЬНЫЕ ЗАНЯТИЯ</a:t>
            </a:r>
            <a:endParaRPr lang="ru-RU" kern="0" dirty="0">
              <a:solidFill>
                <a:prstClr val="black"/>
              </a:solidFill>
            </a:endParaRPr>
          </a:p>
          <a:p>
            <a:pPr defTabSz="914252">
              <a:defRPr/>
            </a:pPr>
            <a:r>
              <a:rPr lang="ru-RU" sz="1400" b="1" kern="0" dirty="0">
                <a:solidFill>
                  <a:srgbClr val="1FA199"/>
                </a:solidFill>
                <a:latin typeface="Inter"/>
              </a:rPr>
              <a:t>АПРЕЛЬ 2026 </a:t>
            </a:r>
            <a:r>
              <a:rPr lang="ru-RU" sz="1400" b="1" kern="0" dirty="0" smtClean="0">
                <a:solidFill>
                  <a:srgbClr val="1FA199"/>
                </a:solidFill>
                <a:latin typeface="Inter"/>
              </a:rPr>
              <a:t> (</a:t>
            </a:r>
            <a:r>
              <a:rPr lang="ru-RU" sz="1400" b="1" kern="0" dirty="0">
                <a:solidFill>
                  <a:srgbClr val="1FA199"/>
                </a:solidFill>
                <a:latin typeface="Inter"/>
              </a:rPr>
              <a:t>2 РАЗА В НЕДЕЛЮ)</a:t>
            </a:r>
            <a:endParaRPr lang="ru-RU" sz="1400" b="1" kern="0" dirty="0">
              <a:solidFill>
                <a:srgbClr val="1FA199"/>
              </a:solidFill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6270173" y="1693707"/>
            <a:ext cx="2161309" cy="1399309"/>
          </a:xfrm>
          <a:prstGeom prst="homePlate">
            <a:avLst/>
          </a:prstGeom>
          <a:solidFill>
            <a:srgbClr val="42A4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52"/>
            <a:r>
              <a:rPr lang="ru-RU" sz="1400" kern="0" dirty="0" smtClean="0">
                <a:solidFill>
                  <a:prstClr val="white"/>
                </a:solidFill>
              </a:rPr>
              <a:t>УЧИТЕЛЯ, ДЕТИ КОТОРЫХ НЕ СПРАВИЛИСЬ С ДИАГНОСТИЧЕСКОЙ РАБОТОЙ</a:t>
            </a:r>
            <a:endParaRPr lang="ru-RU" sz="1400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24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oogle Shape;647;p26"/>
          <p:cNvGraphicFramePr/>
          <p:nvPr>
            <p:extLst>
              <p:ext uri="{D42A27DB-BD31-4B8C-83A1-F6EECF244321}">
                <p14:modId xmlns:p14="http://schemas.microsoft.com/office/powerpoint/2010/main" val="2129458469"/>
              </p:ext>
            </p:extLst>
          </p:nvPr>
        </p:nvGraphicFramePr>
        <p:xfrm>
          <a:off x="520275" y="942891"/>
          <a:ext cx="11220299" cy="415179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056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37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82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2537">
                  <a:extLst>
                    <a:ext uri="{9D8B030D-6E8A-4147-A177-3AD203B41FA5}">
                      <a16:colId xmlns="" xmlns:a16="http://schemas.microsoft.com/office/drawing/2014/main" val="434017128"/>
                    </a:ext>
                  </a:extLst>
                </a:gridCol>
                <a:gridCol w="1499082">
                  <a:extLst>
                    <a:ext uri="{9D8B030D-6E8A-4147-A177-3AD203B41FA5}">
                      <a16:colId xmlns="" xmlns:a16="http://schemas.microsoft.com/office/drawing/2014/main" val="4080742469"/>
                    </a:ext>
                  </a:extLst>
                </a:gridCol>
                <a:gridCol w="13059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025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0253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7841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СЕНТЯБРЬ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ОКТЯБРЬ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НОЯБРЬ</a:t>
                      </a: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ДЕКАБРЬ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ЯНВАРЬ</a:t>
                      </a: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ФЕВРАЛЬ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МАРТ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АПРЕЛЬ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186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0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ПЕДАГОГИ</a:t>
                      </a: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0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ИСТОРИЯ,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ОБЩЕСТВО, АНГЛ.</a:t>
                      </a:r>
                      <a:r>
                        <a:rPr lang="ru-RU" sz="1000" b="1" baseline="0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ЯЗ.</a:t>
                      </a:r>
                      <a:endParaRPr lang="ru-RU" sz="10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05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3731782"/>
                  </a:ext>
                </a:extLst>
              </a:tr>
              <a:tr h="12186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0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ОНЛАЙН-ШКОЛА</a:t>
                      </a:r>
                      <a:endParaRPr lang="ru-RU" sz="10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000" b="1" i="0" u="none" strike="noStrike" cap="none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(УЧИТЕЛЬ +</a:t>
                      </a: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000" b="1" i="0" u="none" strike="noStrike" cap="none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КЛАСС)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05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МА</a:t>
                      </a:r>
                      <a:r>
                        <a:rPr lang="ru-RU" sz="105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(Б + ПУ), ФИ, ХИ, БИ , РУ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5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ЕЖЕНЕДЕЛЬНО</a:t>
                      </a: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+ ИНФОРМАТИКА</a:t>
                      </a:r>
                      <a:endParaRPr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05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обучающихся </a:t>
                      </a: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ВСОКО</a:t>
                      </a:r>
                      <a:endParaRPr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ВСОКО</a:t>
                      </a:r>
                      <a:endParaRPr sz="1200" b="1" i="0" u="none" strike="noStrike" cap="none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ВСОКО</a:t>
                      </a:r>
                      <a:endParaRPr sz="1200" b="1" i="0" u="none" strike="noStrike" cap="none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3770691"/>
                  </a:ext>
                </a:extLst>
              </a:tr>
            </a:tbl>
          </a:graphicData>
        </a:graphic>
      </p:graphicFrame>
      <p:sp>
        <p:nvSpPr>
          <p:cNvPr id="38" name="Google Shape;646;p26"/>
          <p:cNvSpPr txBox="1">
            <a:spLocks/>
          </p:cNvSpPr>
          <p:nvPr/>
        </p:nvSpPr>
        <p:spPr>
          <a:xfrm>
            <a:off x="415771" y="1007491"/>
            <a:ext cx="1668312" cy="4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4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 i="0" u="none" strike="noStrike" cap="none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pPr defTabSz="1219170">
              <a:buClr>
                <a:srgbClr val="000000"/>
              </a:buClr>
            </a:pPr>
            <a:r>
              <a:rPr lang="ru-RU" sz="1600" kern="0" dirty="0">
                <a:solidFill>
                  <a:srgbClr val="000000"/>
                </a:solidFill>
              </a:rPr>
              <a:t>10-11 класс</a:t>
            </a:r>
          </a:p>
        </p:txBody>
      </p:sp>
      <p:sp>
        <p:nvSpPr>
          <p:cNvPr id="43" name="Google Shape;399;p21"/>
          <p:cNvSpPr/>
          <p:nvPr/>
        </p:nvSpPr>
        <p:spPr>
          <a:xfrm>
            <a:off x="7689655" y="5568878"/>
            <a:ext cx="3945856" cy="1075399"/>
          </a:xfrm>
          <a:prstGeom prst="roundRect">
            <a:avLst>
              <a:gd name="adj" fmla="val 16667"/>
            </a:avLst>
          </a:prstGeom>
          <a:solidFill>
            <a:srgbClr val="5FCBCF">
              <a:alpha val="1254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6" name="Google Shape;415;p21"/>
          <p:cNvSpPr/>
          <p:nvPr/>
        </p:nvSpPr>
        <p:spPr>
          <a:xfrm>
            <a:off x="7895305" y="5770968"/>
            <a:ext cx="654308" cy="665235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" name="Google Shape;416;p21"/>
          <p:cNvSpPr txBox="1"/>
          <p:nvPr/>
        </p:nvSpPr>
        <p:spPr>
          <a:xfrm>
            <a:off x="8549613" y="5676379"/>
            <a:ext cx="3413731" cy="8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ru-RU" sz="1300" kern="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Школы с низким образовательным результатом (более </a:t>
            </a:r>
            <a:r>
              <a:rPr lang="ru-RU" sz="1300" kern="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20</a:t>
            </a:r>
            <a:r>
              <a:rPr lang="ru-RU" sz="1300" kern="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% не преодолевших  минимальный порог) </a:t>
            </a:r>
            <a:endParaRPr sz="1300" kern="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8B68A088-94ED-4328-BEBB-9D47903AE1A0}"/>
              </a:ext>
            </a:extLst>
          </p:cNvPr>
          <p:cNvGrpSpPr/>
          <p:nvPr/>
        </p:nvGrpSpPr>
        <p:grpSpPr>
          <a:xfrm>
            <a:off x="257725" y="5562896"/>
            <a:ext cx="3926763" cy="1081381"/>
            <a:chOff x="228606" y="3968546"/>
            <a:chExt cx="3091747" cy="811036"/>
          </a:xfrm>
        </p:grpSpPr>
        <p:sp>
          <p:nvSpPr>
            <p:cNvPr id="40" name="Google Shape;401;p21">
              <a:extLst>
                <a:ext uri="{FF2B5EF4-FFF2-40B4-BE49-F238E27FC236}">
                  <a16:creationId xmlns="" xmlns:a16="http://schemas.microsoft.com/office/drawing/2014/main" id="{C7609D97-241F-4226-A28E-4BA42B4BE4F0}"/>
                </a:ext>
              </a:extLst>
            </p:cNvPr>
            <p:cNvSpPr/>
            <p:nvPr/>
          </p:nvSpPr>
          <p:spPr>
            <a:xfrm>
              <a:off x="228606" y="3968546"/>
              <a:ext cx="3043670" cy="811036"/>
            </a:xfrm>
            <a:prstGeom prst="roundRect">
              <a:avLst>
                <a:gd name="adj" fmla="val 16667"/>
              </a:avLst>
            </a:prstGeom>
            <a:solidFill>
              <a:srgbClr val="5B9CD8">
                <a:alpha val="1254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A4BDB1C6-021D-4781-BC3A-FAC84EB59647}"/>
                </a:ext>
              </a:extLst>
            </p:cNvPr>
            <p:cNvSpPr/>
            <p:nvPr/>
          </p:nvSpPr>
          <p:spPr>
            <a:xfrm>
              <a:off x="844609" y="4084876"/>
              <a:ext cx="2475744" cy="6732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1219170">
                <a:lnSpc>
                  <a:spcPts val="1600"/>
                </a:lnSpc>
                <a:buClr>
                  <a:srgbClr val="000000"/>
                </a:buClr>
              </a:pPr>
              <a:r>
                <a:rPr lang="ru-RU" sz="1200" kern="0" dirty="0">
                  <a:solidFill>
                    <a:srgbClr val="000000"/>
                  </a:solidFill>
                  <a:latin typeface="Fira Sans Extra Condensed" panose="020B0604020202020204" charset="0"/>
                  <a:cs typeface="Arial"/>
                  <a:sym typeface="Arial"/>
                </a:rPr>
                <a:t>ТЕМАТИЧЕСКИЕ ОНЛАЙН-СЕМИНАРЫ</a:t>
              </a:r>
            </a:p>
            <a:p>
              <a:pPr defTabSz="1219170">
                <a:buClr>
                  <a:srgbClr val="000000"/>
                </a:buClr>
              </a:pPr>
              <a:r>
                <a:rPr lang="ru-RU" sz="1300" kern="0" dirty="0">
                  <a:solidFill>
                    <a:srgbClr val="000000"/>
                  </a:solidFill>
                  <a:latin typeface="Fira Sans Extra Condensed" panose="020B0604020202020204" charset="0"/>
                  <a:cs typeface="Arial"/>
                  <a:sym typeface="Arial"/>
                </a:rPr>
                <a:t>каскад в муниципалитетах с практической отработкой содержательных </a:t>
              </a:r>
              <a:r>
                <a:rPr lang="ru-RU" sz="1300" kern="0" dirty="0" smtClean="0">
                  <a:solidFill>
                    <a:srgbClr val="000000"/>
                  </a:solidFill>
                  <a:latin typeface="Fira Sans Extra Condensed" panose="020B0604020202020204" charset="0"/>
                  <a:cs typeface="Arial"/>
                  <a:sym typeface="Arial"/>
                </a:rPr>
                <a:t>элементов</a:t>
              </a:r>
              <a:endParaRPr lang="ru-RU" sz="1300" kern="0" dirty="0">
                <a:solidFill>
                  <a:srgbClr val="000000"/>
                </a:solidFill>
                <a:latin typeface="Fira Sans Extra Condensed" panose="020B0604020202020204" charset="0"/>
                <a:cs typeface="Arial"/>
                <a:sym typeface="Arial"/>
              </a:endParaRPr>
            </a:p>
          </p:txBody>
        </p:sp>
        <p:sp>
          <p:nvSpPr>
            <p:cNvPr id="31" name="Google Shape;415;p21">
              <a:extLst>
                <a:ext uri="{FF2B5EF4-FFF2-40B4-BE49-F238E27FC236}">
                  <a16:creationId xmlns="" xmlns:a16="http://schemas.microsoft.com/office/drawing/2014/main" id="{36611DE3-C68C-4961-AEA6-BC5AF286876B}"/>
                </a:ext>
              </a:extLst>
            </p:cNvPr>
            <p:cNvSpPr/>
            <p:nvPr/>
          </p:nvSpPr>
          <p:spPr>
            <a:xfrm>
              <a:off x="353044" y="4130539"/>
              <a:ext cx="491565" cy="485838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endParaRPr sz="24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49" name="Google Shape;415;p21">
            <a:extLst>
              <a:ext uri="{FF2B5EF4-FFF2-40B4-BE49-F238E27FC236}">
                <a16:creationId xmlns="" xmlns:a16="http://schemas.microsoft.com/office/drawing/2014/main" id="{5DC8564D-EBF4-4BA2-ABB5-AE25CB953435}"/>
              </a:ext>
            </a:extLst>
          </p:cNvPr>
          <p:cNvSpPr/>
          <p:nvPr/>
        </p:nvSpPr>
        <p:spPr>
          <a:xfrm>
            <a:off x="5164021" y="2019502"/>
            <a:ext cx="481307" cy="4756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0" name="Google Shape;415;p21">
            <a:extLst>
              <a:ext uri="{FF2B5EF4-FFF2-40B4-BE49-F238E27FC236}">
                <a16:creationId xmlns="" xmlns:a16="http://schemas.microsoft.com/office/drawing/2014/main" id="{4A897B61-B2B4-4462-9DBA-216D7B113D97}"/>
              </a:ext>
            </a:extLst>
          </p:cNvPr>
          <p:cNvSpPr/>
          <p:nvPr/>
        </p:nvSpPr>
        <p:spPr>
          <a:xfrm>
            <a:off x="8025936" y="2019501"/>
            <a:ext cx="481307" cy="4756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4" name="Google Shape;415;p21">
            <a:extLst>
              <a:ext uri="{FF2B5EF4-FFF2-40B4-BE49-F238E27FC236}">
                <a16:creationId xmlns="" xmlns:a16="http://schemas.microsoft.com/office/drawing/2014/main" id="{9B9C5646-0CF6-4BC0-8CF7-A132D6ECDF64}"/>
              </a:ext>
            </a:extLst>
          </p:cNvPr>
          <p:cNvSpPr/>
          <p:nvPr/>
        </p:nvSpPr>
        <p:spPr>
          <a:xfrm>
            <a:off x="9335307" y="2023243"/>
            <a:ext cx="481307" cy="4756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8" name="Google Shape;415;p21">
            <a:extLst>
              <a:ext uri="{FF2B5EF4-FFF2-40B4-BE49-F238E27FC236}">
                <a16:creationId xmlns="" xmlns:a16="http://schemas.microsoft.com/office/drawing/2014/main" id="{FBB752B5-C827-4B95-B977-6387E8164137}"/>
              </a:ext>
            </a:extLst>
          </p:cNvPr>
          <p:cNvSpPr/>
          <p:nvPr/>
        </p:nvSpPr>
        <p:spPr>
          <a:xfrm>
            <a:off x="3702356" y="2023243"/>
            <a:ext cx="481307" cy="4756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9" name="Google Shape;415;p21">
            <a:extLst>
              <a:ext uri="{FF2B5EF4-FFF2-40B4-BE49-F238E27FC236}">
                <a16:creationId xmlns="" xmlns:a16="http://schemas.microsoft.com/office/drawing/2014/main" id="{AA1E7B0C-EB07-426A-A667-ABF51EC670A3}"/>
              </a:ext>
            </a:extLst>
          </p:cNvPr>
          <p:cNvSpPr/>
          <p:nvPr/>
        </p:nvSpPr>
        <p:spPr>
          <a:xfrm>
            <a:off x="6625686" y="2019501"/>
            <a:ext cx="481307" cy="4756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3" name="Google Shape;415;p21">
            <a:extLst>
              <a:ext uri="{FF2B5EF4-FFF2-40B4-BE49-F238E27FC236}">
                <a16:creationId xmlns="" xmlns:a16="http://schemas.microsoft.com/office/drawing/2014/main" id="{054B59D7-E926-4E92-B327-D7A2547EFB34}"/>
              </a:ext>
            </a:extLst>
          </p:cNvPr>
          <p:cNvSpPr/>
          <p:nvPr/>
        </p:nvSpPr>
        <p:spPr>
          <a:xfrm>
            <a:off x="3780008" y="2970145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4" name="Google Shape;415;p21">
            <a:extLst>
              <a:ext uri="{FF2B5EF4-FFF2-40B4-BE49-F238E27FC236}">
                <a16:creationId xmlns="" xmlns:a16="http://schemas.microsoft.com/office/drawing/2014/main" id="{A379B296-D0ED-48BB-BBFC-016DFEB49DC2}"/>
              </a:ext>
            </a:extLst>
          </p:cNvPr>
          <p:cNvSpPr/>
          <p:nvPr/>
        </p:nvSpPr>
        <p:spPr>
          <a:xfrm>
            <a:off x="5138434" y="2978681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6" name="Google Shape;415;p21">
            <a:extLst>
              <a:ext uri="{FF2B5EF4-FFF2-40B4-BE49-F238E27FC236}">
                <a16:creationId xmlns="" xmlns:a16="http://schemas.microsoft.com/office/drawing/2014/main" id="{EFF59821-3AB3-45D6-AC05-B12D32DD554C}"/>
              </a:ext>
            </a:extLst>
          </p:cNvPr>
          <p:cNvSpPr/>
          <p:nvPr/>
        </p:nvSpPr>
        <p:spPr>
          <a:xfrm>
            <a:off x="6659965" y="2970145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69" name="Google Shape;415;p21">
            <a:extLst>
              <a:ext uri="{FF2B5EF4-FFF2-40B4-BE49-F238E27FC236}">
                <a16:creationId xmlns="" xmlns:a16="http://schemas.microsoft.com/office/drawing/2014/main" id="{82B036F2-23F5-4FAB-B4F0-EB68E796A6F9}"/>
              </a:ext>
            </a:extLst>
          </p:cNvPr>
          <p:cNvSpPr/>
          <p:nvPr/>
        </p:nvSpPr>
        <p:spPr>
          <a:xfrm>
            <a:off x="9423159" y="2969395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71" name="Google Shape;415;p21">
            <a:extLst>
              <a:ext uri="{FF2B5EF4-FFF2-40B4-BE49-F238E27FC236}">
                <a16:creationId xmlns="" xmlns:a16="http://schemas.microsoft.com/office/drawing/2014/main" id="{B98A4BDA-FD3F-40E9-A540-569E865431CA}"/>
              </a:ext>
            </a:extLst>
          </p:cNvPr>
          <p:cNvSpPr/>
          <p:nvPr/>
        </p:nvSpPr>
        <p:spPr>
          <a:xfrm>
            <a:off x="8064733" y="2969396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72" name="Google Shape;415;p21">
            <a:extLst>
              <a:ext uri="{FF2B5EF4-FFF2-40B4-BE49-F238E27FC236}">
                <a16:creationId xmlns="" xmlns:a16="http://schemas.microsoft.com/office/drawing/2014/main" id="{DD1E79E3-4666-4A2B-8D11-57C69A22F1FA}"/>
              </a:ext>
            </a:extLst>
          </p:cNvPr>
          <p:cNvSpPr/>
          <p:nvPr/>
        </p:nvSpPr>
        <p:spPr>
          <a:xfrm>
            <a:off x="10827927" y="2978681"/>
            <a:ext cx="481307" cy="475699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="" xmlns:a16="http://schemas.microsoft.com/office/drawing/2014/main" id="{555D89C3-9082-42C1-94FA-056D24094940}"/>
              </a:ext>
            </a:extLst>
          </p:cNvPr>
          <p:cNvSpPr/>
          <p:nvPr/>
        </p:nvSpPr>
        <p:spPr>
          <a:xfrm>
            <a:off x="3949197" y="2019503"/>
            <a:ext cx="470581" cy="47569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FFFFFF"/>
              </a:solidFill>
            </a:endParaRPr>
          </a:p>
        </p:txBody>
      </p:sp>
      <p:sp>
        <p:nvSpPr>
          <p:cNvPr id="24" name="Овал 23">
            <a:extLst>
              <a:ext uri="{FF2B5EF4-FFF2-40B4-BE49-F238E27FC236}">
                <a16:creationId xmlns="" xmlns:a16="http://schemas.microsoft.com/office/drawing/2014/main" id="{555D89C3-9082-42C1-94FA-056D24094940}"/>
              </a:ext>
            </a:extLst>
          </p:cNvPr>
          <p:cNvSpPr/>
          <p:nvPr/>
        </p:nvSpPr>
        <p:spPr>
          <a:xfrm>
            <a:off x="9628212" y="2019501"/>
            <a:ext cx="470581" cy="475699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FFFFFF"/>
              </a:solidFill>
            </a:endParaRPr>
          </a:p>
        </p:txBody>
      </p:sp>
      <p:sp>
        <p:nvSpPr>
          <p:cNvPr id="25" name="Google Shape;399;p21"/>
          <p:cNvSpPr/>
          <p:nvPr/>
        </p:nvSpPr>
        <p:spPr>
          <a:xfrm>
            <a:off x="4184488" y="5565885"/>
            <a:ext cx="3443203" cy="1075399"/>
          </a:xfrm>
          <a:prstGeom prst="roundRect">
            <a:avLst>
              <a:gd name="adj" fmla="val 16667"/>
            </a:avLst>
          </a:prstGeom>
          <a:solidFill>
            <a:srgbClr val="5FCBCF">
              <a:alpha val="1254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="" xmlns:a16="http://schemas.microsoft.com/office/drawing/2014/main" id="{555D89C3-9082-42C1-94FA-056D24094940}"/>
              </a:ext>
            </a:extLst>
          </p:cNvPr>
          <p:cNvSpPr/>
          <p:nvPr/>
        </p:nvSpPr>
        <p:spPr>
          <a:xfrm>
            <a:off x="4348219" y="5770968"/>
            <a:ext cx="617739" cy="61128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FFFFFF"/>
              </a:solidFill>
            </a:endParaRPr>
          </a:p>
        </p:txBody>
      </p:sp>
      <p:sp>
        <p:nvSpPr>
          <p:cNvPr id="27" name="Google Shape;416;p21"/>
          <p:cNvSpPr txBox="1"/>
          <p:nvPr/>
        </p:nvSpPr>
        <p:spPr>
          <a:xfrm>
            <a:off x="5027921" y="5667950"/>
            <a:ext cx="2706975" cy="8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ru-RU" sz="1300" kern="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КУСТОВЫЕ МЕТОДИЧЕСКИЕ СЕМИНАРЫ (Хабаровск </a:t>
            </a:r>
            <a:r>
              <a:rPr lang="ru-RU" sz="1300" kern="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и </a:t>
            </a:r>
            <a:r>
              <a:rPr lang="ru-RU" sz="1300" kern="0" dirty="0" smtClean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Комсомольск-на-Амуре</a:t>
            </a:r>
            <a:r>
              <a:rPr lang="ru-RU" sz="1300" kern="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sz="1300" kern="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8633" y="5263429"/>
            <a:ext cx="777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>
                <a:solidFill>
                  <a:srgbClr val="0563C1"/>
                </a:solidFill>
                <a:latin typeface="Times New Roman"/>
                <a:ea typeface="Calibri"/>
                <a:cs typeface="Times New Roman"/>
                <a:hlinkClick r:id="rId3"/>
              </a:rPr>
              <a:t>https://max.ru/join/ogKw7STapt2QUt8FxRNt8oGHILRZ51KxrRRY4pgoCUs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11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7" name="Google Shape;647;p26"/>
          <p:cNvGraphicFramePr/>
          <p:nvPr>
            <p:extLst>
              <p:ext uri="{D42A27DB-BD31-4B8C-83A1-F6EECF244321}">
                <p14:modId xmlns:p14="http://schemas.microsoft.com/office/powerpoint/2010/main" val="752620632"/>
              </p:ext>
            </p:extLst>
          </p:nvPr>
        </p:nvGraphicFramePr>
        <p:xfrm>
          <a:off x="344385" y="339127"/>
          <a:ext cx="11476979" cy="4662486"/>
        </p:xfrm>
        <a:graphic>
          <a:graphicData uri="http://schemas.openxmlformats.org/drawingml/2006/table">
            <a:tbl>
              <a:tblPr>
                <a:solidFill>
                  <a:schemeClr val="accent6">
                    <a:lumMod val="20000"/>
                    <a:lumOff val="80000"/>
                  </a:schemeClr>
                </a:solidFill>
              </a:tblPr>
              <a:tblGrid>
                <a:gridCol w="14575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313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13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4312">
                  <a:extLst>
                    <a:ext uri="{9D8B030D-6E8A-4147-A177-3AD203B41FA5}">
                      <a16:colId xmlns="" xmlns:a16="http://schemas.microsoft.com/office/drawing/2014/main" val="434017128"/>
                    </a:ext>
                  </a:extLst>
                </a:gridCol>
                <a:gridCol w="1418370">
                  <a:extLst>
                    <a:ext uri="{9D8B030D-6E8A-4147-A177-3AD203B41FA5}">
                      <a16:colId xmlns="" xmlns:a16="http://schemas.microsoft.com/office/drawing/2014/main" val="4080742469"/>
                    </a:ext>
                  </a:extLst>
                </a:gridCol>
                <a:gridCol w="14313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3134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3134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89302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СЕНТЯБРЬ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ОКТЯБРЬ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НОЯБРЬ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ДЕКАБРЬ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ЯНВАРЬ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ФЕВРАЛЬ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МАРТ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АПРЕЛЬ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22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Педагоги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ЕЖЕНЕДЕЛЬНО</a:t>
                      </a: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РУ,</a:t>
                      </a:r>
                      <a:r>
                        <a:rPr lang="ru-RU" sz="1200" b="1" baseline="0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FFFF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МА,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ФИ, ХИ, БИ</a:t>
                      </a:r>
                      <a:endParaRPr lang="ru-RU" sz="12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5679463"/>
                  </a:ext>
                </a:extLst>
              </a:tr>
              <a:tr h="127546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100" b="1" i="0" u="none" strike="noStrike" cap="none" dirty="0" smtClean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Онлайн-школа</a:t>
                      </a:r>
                      <a:endParaRPr lang="ru-RU" sz="1100" b="1" i="0" u="none" strike="noStrike" cap="none" dirty="0">
                        <a:solidFill>
                          <a:schemeClr val="bg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100" b="1" i="0" u="none" strike="noStrike" cap="none" dirty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(учитель +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i="0" u="none" strike="noStrike" cap="none" dirty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класс)</a:t>
                      </a: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ЕЖЕНЕДЕЛЬНО</a:t>
                      </a: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РУ</a:t>
                      </a: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,</a:t>
                      </a:r>
                      <a:r>
                        <a:rPr lang="ru-RU" sz="1100" b="1" baseline="0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МА,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ФИ, ХИ, БИ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 р/</a:t>
                      </a:r>
                      <a:r>
                        <a:rPr lang="ru-RU" sz="14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нед</a:t>
                      </a:r>
                      <a:endParaRPr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9245536"/>
                  </a:ext>
                </a:extLst>
              </a:tr>
              <a:tr h="1071639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Обучающиеся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ВСОКО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12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Диагностика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ВСОКО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46" name="Google Shape;646;p26"/>
          <p:cNvSpPr txBox="1">
            <a:spLocks noGrp="1"/>
          </p:cNvSpPr>
          <p:nvPr>
            <p:ph type="title"/>
          </p:nvPr>
        </p:nvSpPr>
        <p:spPr>
          <a:xfrm>
            <a:off x="370635" y="508411"/>
            <a:ext cx="1459331" cy="495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ru-RU" sz="1200" dirty="0"/>
              <a:t>9 КЛАСС</a:t>
            </a:r>
          </a:p>
        </p:txBody>
      </p:sp>
      <p:sp>
        <p:nvSpPr>
          <p:cNvPr id="31" name="Google Shape;415;p21">
            <a:extLst>
              <a:ext uri="{FF2B5EF4-FFF2-40B4-BE49-F238E27FC236}">
                <a16:creationId xmlns="" xmlns:a16="http://schemas.microsoft.com/office/drawing/2014/main" id="{E71CCDB6-D56D-4F1B-8C3D-FBE458506707}"/>
              </a:ext>
            </a:extLst>
          </p:cNvPr>
          <p:cNvSpPr/>
          <p:nvPr/>
        </p:nvSpPr>
        <p:spPr>
          <a:xfrm>
            <a:off x="7990095" y="3043755"/>
            <a:ext cx="481307" cy="44432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2" name="Google Shape;415;p21">
            <a:extLst>
              <a:ext uri="{FF2B5EF4-FFF2-40B4-BE49-F238E27FC236}">
                <a16:creationId xmlns="" xmlns:a16="http://schemas.microsoft.com/office/drawing/2014/main" id="{D9B9C272-CB38-4D86-AE51-4201BDD37EA8}"/>
              </a:ext>
            </a:extLst>
          </p:cNvPr>
          <p:cNvSpPr/>
          <p:nvPr/>
        </p:nvSpPr>
        <p:spPr>
          <a:xfrm>
            <a:off x="9434068" y="3043755"/>
            <a:ext cx="481307" cy="44432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3" name="Google Shape;415;p21">
            <a:extLst>
              <a:ext uri="{FF2B5EF4-FFF2-40B4-BE49-F238E27FC236}">
                <a16:creationId xmlns="" xmlns:a16="http://schemas.microsoft.com/office/drawing/2014/main" id="{251675BB-17C2-4819-9468-CB3518FFDA67}"/>
              </a:ext>
            </a:extLst>
          </p:cNvPr>
          <p:cNvSpPr/>
          <p:nvPr/>
        </p:nvSpPr>
        <p:spPr>
          <a:xfrm>
            <a:off x="10866923" y="3059387"/>
            <a:ext cx="481307" cy="444324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" name="Google Shape;416;p21">
            <a:extLst>
              <a:ext uri="{FF2B5EF4-FFF2-40B4-BE49-F238E27FC236}">
                <a16:creationId xmlns="" xmlns:a16="http://schemas.microsoft.com/office/drawing/2014/main" id="{775F159B-5CDD-460A-A63F-B0D5E66AECE3}"/>
              </a:ext>
            </a:extLst>
          </p:cNvPr>
          <p:cNvSpPr txBox="1"/>
          <p:nvPr/>
        </p:nvSpPr>
        <p:spPr>
          <a:xfrm>
            <a:off x="5126026" y="5777820"/>
            <a:ext cx="3814640" cy="414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just" defTabSz="1219170">
              <a:buClr>
                <a:srgbClr val="000000"/>
              </a:buClr>
            </a:pPr>
            <a:r>
              <a:rPr lang="ru-RU" sz="1333" kern="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Мероприятия для школ с низким образовательным результатом (более 20% не преодолевших минимальный порог)</a:t>
            </a:r>
            <a:endParaRPr sz="1333" kern="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98CEF3B5-298F-4CAF-9832-AD6B98B21297}"/>
              </a:ext>
            </a:extLst>
          </p:cNvPr>
          <p:cNvGrpSpPr/>
          <p:nvPr/>
        </p:nvGrpSpPr>
        <p:grpSpPr>
          <a:xfrm>
            <a:off x="2342612" y="5491323"/>
            <a:ext cx="2417304" cy="960504"/>
            <a:chOff x="265541" y="4108880"/>
            <a:chExt cx="1812978" cy="720378"/>
          </a:xfrm>
        </p:grpSpPr>
        <p:sp>
          <p:nvSpPr>
            <p:cNvPr id="36" name="Прямоугольник: скругленные углы 35">
              <a:extLst>
                <a:ext uri="{FF2B5EF4-FFF2-40B4-BE49-F238E27FC236}">
                  <a16:creationId xmlns="" xmlns:a16="http://schemas.microsoft.com/office/drawing/2014/main" id="{793DDFE4-D176-4EC7-A458-912C8B44B8E1}"/>
                </a:ext>
              </a:extLst>
            </p:cNvPr>
            <p:cNvSpPr/>
            <p:nvPr/>
          </p:nvSpPr>
          <p:spPr>
            <a:xfrm>
              <a:off x="265541" y="4108880"/>
              <a:ext cx="1812978" cy="720378"/>
            </a:xfrm>
            <a:prstGeom prst="roundRect">
              <a:avLst/>
            </a:prstGeom>
            <a:solidFill>
              <a:srgbClr val="5FCBCF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ru-RU" sz="1600" kern="0" dirty="0">
                <a:solidFill>
                  <a:srgbClr val="000000"/>
                </a:solidFill>
                <a:sym typeface="Arial"/>
              </a:endParaRPr>
            </a:p>
            <a:p>
              <a:pPr algn="ctr" defTabSz="1219170">
                <a:buClr>
                  <a:srgbClr val="000000"/>
                </a:buClr>
              </a:pPr>
              <a:endParaRPr lang="ru-RU" sz="1600" kern="0" dirty="0">
                <a:solidFill>
                  <a:srgbClr val="000000"/>
                </a:solidFill>
                <a:sym typeface="Arial"/>
              </a:endParaRPr>
            </a:p>
            <a:p>
              <a:pPr algn="ctr" defTabSz="1219170">
                <a:buClr>
                  <a:srgbClr val="000000"/>
                </a:buClr>
              </a:pPr>
              <a:r>
                <a:rPr lang="ru-RU" sz="1333" kern="0" dirty="0">
                  <a:solidFill>
                    <a:srgbClr val="000000"/>
                  </a:solidFill>
                  <a:sym typeface="Arial"/>
                </a:rPr>
                <a:t>Онлайн-семинары для педагогов</a:t>
              </a:r>
            </a:p>
          </p:txBody>
        </p:sp>
        <p:sp>
          <p:nvSpPr>
            <p:cNvPr id="35" name="Google Shape;415;p21">
              <a:extLst>
                <a:ext uri="{FF2B5EF4-FFF2-40B4-BE49-F238E27FC236}">
                  <a16:creationId xmlns="" xmlns:a16="http://schemas.microsoft.com/office/drawing/2014/main" id="{8B71A7CC-A1E1-460D-9C89-EC9819CC6569}"/>
                </a:ext>
              </a:extLst>
            </p:cNvPr>
            <p:cNvSpPr/>
            <p:nvPr/>
          </p:nvSpPr>
          <p:spPr>
            <a:xfrm>
              <a:off x="991540" y="4133482"/>
              <a:ext cx="360980" cy="333243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endParaRPr sz="24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69C1AC6E-8D4C-4111-AA7D-C0A677D26F28}"/>
              </a:ext>
            </a:extLst>
          </p:cNvPr>
          <p:cNvGrpSpPr/>
          <p:nvPr/>
        </p:nvGrpSpPr>
        <p:grpSpPr>
          <a:xfrm>
            <a:off x="9103327" y="5491323"/>
            <a:ext cx="2417304" cy="960504"/>
            <a:chOff x="2777976" y="4196314"/>
            <a:chExt cx="1812978" cy="720378"/>
          </a:xfrm>
        </p:grpSpPr>
        <p:sp>
          <p:nvSpPr>
            <p:cNvPr id="37" name="Прямоугольник: скругленные углы 36">
              <a:extLst>
                <a:ext uri="{FF2B5EF4-FFF2-40B4-BE49-F238E27FC236}">
                  <a16:creationId xmlns="" xmlns:a16="http://schemas.microsoft.com/office/drawing/2014/main" id="{5C2ABCFA-FDF1-4106-B9F4-CAC6854F84A8}"/>
                </a:ext>
              </a:extLst>
            </p:cNvPr>
            <p:cNvSpPr/>
            <p:nvPr/>
          </p:nvSpPr>
          <p:spPr>
            <a:xfrm>
              <a:off x="2777976" y="4196314"/>
              <a:ext cx="1812978" cy="720378"/>
            </a:xfrm>
            <a:prstGeom prst="roundRect">
              <a:avLst/>
            </a:prstGeom>
            <a:solidFill>
              <a:srgbClr val="5FCB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>
                <a:buClr>
                  <a:srgbClr val="000000"/>
                </a:buClr>
              </a:pPr>
              <a:endParaRPr lang="ru-RU" sz="1600" kern="0" dirty="0">
                <a:solidFill>
                  <a:srgbClr val="000000"/>
                </a:solidFill>
                <a:sym typeface="Arial"/>
              </a:endParaRPr>
            </a:p>
            <a:p>
              <a:pPr algn="ctr" defTabSz="1219170">
                <a:buClr>
                  <a:srgbClr val="000000"/>
                </a:buClr>
              </a:pPr>
              <a:endParaRPr lang="ru-RU" sz="1600" kern="0" dirty="0">
                <a:solidFill>
                  <a:srgbClr val="000000"/>
                </a:solidFill>
                <a:sym typeface="Arial"/>
              </a:endParaRPr>
            </a:p>
            <a:p>
              <a:pPr algn="ctr" defTabSz="1219170">
                <a:buClr>
                  <a:srgbClr val="000000"/>
                </a:buClr>
              </a:pPr>
              <a:r>
                <a:rPr lang="ru-RU" sz="1333" kern="0" dirty="0">
                  <a:solidFill>
                    <a:srgbClr val="000000"/>
                  </a:solidFill>
                  <a:sym typeface="Arial"/>
                </a:rPr>
                <a:t>Онлайн школа</a:t>
              </a:r>
            </a:p>
            <a:p>
              <a:pPr algn="ctr" defTabSz="1219170">
                <a:buClr>
                  <a:srgbClr val="000000"/>
                </a:buClr>
              </a:pPr>
              <a:r>
                <a:rPr lang="ru-RU" sz="1333" kern="0" dirty="0">
                  <a:solidFill>
                    <a:srgbClr val="000000"/>
                  </a:solidFill>
                  <a:sym typeface="Arial"/>
                </a:rPr>
                <a:t>(учитель + класс) </a:t>
              </a:r>
            </a:p>
          </p:txBody>
        </p:sp>
        <p:sp>
          <p:nvSpPr>
            <p:cNvPr id="41" name="Google Shape;415;p21">
              <a:extLst>
                <a:ext uri="{FF2B5EF4-FFF2-40B4-BE49-F238E27FC236}">
                  <a16:creationId xmlns="" xmlns:a16="http://schemas.microsoft.com/office/drawing/2014/main" id="{006A9179-2F6A-42EA-8002-ABE2BEF3A52A}"/>
                </a:ext>
              </a:extLst>
            </p:cNvPr>
            <p:cNvSpPr/>
            <p:nvPr/>
          </p:nvSpPr>
          <p:spPr>
            <a:xfrm>
              <a:off x="3518080" y="4220916"/>
              <a:ext cx="360980" cy="33324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ctr" defTabSz="1219170">
                <a:buClr>
                  <a:srgbClr val="000000"/>
                </a:buClr>
              </a:pPr>
              <a:endParaRPr sz="2400" b="1" kern="0" dirty="0">
                <a:solidFill>
                  <a:srgbClr val="FFFFFF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44" name="Google Shape;415;p21">
            <a:extLst>
              <a:ext uri="{FF2B5EF4-FFF2-40B4-BE49-F238E27FC236}">
                <a16:creationId xmlns="" xmlns:a16="http://schemas.microsoft.com/office/drawing/2014/main" id="{335AF4C8-A5C5-401D-9A03-2D9571326C3A}"/>
              </a:ext>
            </a:extLst>
          </p:cNvPr>
          <p:cNvSpPr/>
          <p:nvPr/>
        </p:nvSpPr>
        <p:spPr>
          <a:xfrm>
            <a:off x="3697663" y="1702717"/>
            <a:ext cx="481307" cy="4443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5" name="Google Shape;415;p21">
            <a:extLst>
              <a:ext uri="{FF2B5EF4-FFF2-40B4-BE49-F238E27FC236}">
                <a16:creationId xmlns="" xmlns:a16="http://schemas.microsoft.com/office/drawing/2014/main" id="{36BD5838-E2C8-4B52-AD41-B7B72803C636}"/>
              </a:ext>
            </a:extLst>
          </p:cNvPr>
          <p:cNvSpPr/>
          <p:nvPr/>
        </p:nvSpPr>
        <p:spPr>
          <a:xfrm>
            <a:off x="5166997" y="1702717"/>
            <a:ext cx="481307" cy="4443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6" name="Google Shape;415;p21">
            <a:extLst>
              <a:ext uri="{FF2B5EF4-FFF2-40B4-BE49-F238E27FC236}">
                <a16:creationId xmlns="" xmlns:a16="http://schemas.microsoft.com/office/drawing/2014/main" id="{B6C437D7-69BE-4DAF-89E8-1ADDC1D97AD1}"/>
              </a:ext>
            </a:extLst>
          </p:cNvPr>
          <p:cNvSpPr/>
          <p:nvPr/>
        </p:nvSpPr>
        <p:spPr>
          <a:xfrm>
            <a:off x="6571773" y="1702717"/>
            <a:ext cx="481307" cy="4443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7" name="Google Shape;415;p21">
            <a:extLst>
              <a:ext uri="{FF2B5EF4-FFF2-40B4-BE49-F238E27FC236}">
                <a16:creationId xmlns="" xmlns:a16="http://schemas.microsoft.com/office/drawing/2014/main" id="{CB16CBF4-71DE-4AE1-820C-1EF716529091}"/>
              </a:ext>
            </a:extLst>
          </p:cNvPr>
          <p:cNvSpPr/>
          <p:nvPr/>
        </p:nvSpPr>
        <p:spPr>
          <a:xfrm>
            <a:off x="8001213" y="1702718"/>
            <a:ext cx="481307" cy="4443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8" name="Google Shape;415;p21">
            <a:extLst>
              <a:ext uri="{FF2B5EF4-FFF2-40B4-BE49-F238E27FC236}">
                <a16:creationId xmlns="" xmlns:a16="http://schemas.microsoft.com/office/drawing/2014/main" id="{B45511D3-03FE-4914-9677-504666816FF6}"/>
              </a:ext>
            </a:extLst>
          </p:cNvPr>
          <p:cNvSpPr/>
          <p:nvPr/>
        </p:nvSpPr>
        <p:spPr>
          <a:xfrm>
            <a:off x="9434068" y="1702718"/>
            <a:ext cx="481307" cy="44432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2400" b="1" kern="0" dirty="0">
              <a:solidFill>
                <a:srgbClr val="FFFFFF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="" xmlns:a16="http://schemas.microsoft.com/office/drawing/2014/main" id="{4E9CB77E-0A9E-4EB9-BA33-5C48294E63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788" y="5245668"/>
            <a:ext cx="1194917" cy="135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45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35528" y="667987"/>
            <a:ext cx="11388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ЗАДАЧИ ДЛЯ ПЕДАГОГОВ </a:t>
            </a:r>
            <a:r>
              <a:rPr lang="ru-RU" sz="2800" b="1" dirty="0">
                <a:solidFill>
                  <a:schemeClr val="bg1"/>
                </a:solidFill>
              </a:rPr>
              <a:t>ОО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-</a:t>
            </a:r>
            <a:r>
              <a:rPr lang="ru-RU" sz="2800" dirty="0">
                <a:solidFill>
                  <a:schemeClr val="bg1"/>
                </a:solidFill>
              </a:rPr>
              <a:t>	Организация выполнения заданий обучающимися, разбор выполненных ими заданий с комментариями во время занятий.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-</a:t>
            </a:r>
            <a:r>
              <a:rPr lang="ru-RU" sz="2800" dirty="0">
                <a:solidFill>
                  <a:schemeClr val="bg1"/>
                </a:solidFill>
              </a:rPr>
              <a:t>	Контроль выполнения заданий тренинга (ДЗ) и их проверка, определение уровня сформированности умений того или иного элемента содержания.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-</a:t>
            </a:r>
            <a:r>
              <a:rPr lang="ru-RU" sz="2800" dirty="0">
                <a:solidFill>
                  <a:schemeClr val="bg1"/>
                </a:solidFill>
              </a:rPr>
              <a:t>	При неудовлетворительных результатах выполнения тренинга (ДЗ) осуществление дополнительной работы с обучающимися по отработке материала.</a:t>
            </a:r>
          </a:p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-</a:t>
            </a:r>
            <a:r>
              <a:rPr lang="ru-RU" sz="2800" dirty="0">
                <a:solidFill>
                  <a:schemeClr val="bg1"/>
                </a:solidFill>
              </a:rPr>
              <a:t>	</a:t>
            </a:r>
            <a:r>
              <a:rPr lang="ru-RU" sz="2800" b="1" dirty="0">
                <a:solidFill>
                  <a:srgbClr val="FF0000"/>
                </a:solidFill>
              </a:rPr>
              <a:t>Еженедельное предоставление администрации ОО информации о наличии/отсутствии участников мероприятий (учителей и обучающихся), о выполнении заданий тренинга (ДЗ).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11" y="134587"/>
            <a:ext cx="14573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53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C58DFF8-5407-4CFE-A19D-5870BF7ADA53}"/>
              </a:ext>
            </a:extLst>
          </p:cNvPr>
          <p:cNvSpPr/>
          <p:nvPr/>
        </p:nvSpPr>
        <p:spPr>
          <a:xfrm rot="5400000">
            <a:off x="8345695" y="2918051"/>
            <a:ext cx="6857998" cy="1021897"/>
          </a:xfrm>
          <a:prstGeom prst="rect">
            <a:avLst/>
          </a:prstGeom>
          <a:solidFill>
            <a:srgbClr val="1CA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800" b="1" dirty="0" smtClean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800" b="1" dirty="0" smtClean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8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endParaRPr lang="ru-RU" sz="1600" b="1" dirty="0">
              <a:solidFill>
                <a:schemeClr val="bg1"/>
              </a:solidFill>
              <a:latin typeface="Airport" panose="02000506020000020004" pitchFamily="2" charset="0"/>
            </a:endParaRP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Airport" panose="02000506020000020004" pitchFamily="2" charset="0"/>
              </a:rPr>
              <a:t> </a:t>
            </a:r>
            <a:endParaRPr lang="ru-RU" dirty="0">
              <a:solidFill>
                <a:srgbClr val="1CA09A"/>
              </a:solidFill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="" xmlns:a16="http://schemas.microsoft.com/office/drawing/2014/main" id="{9F2AB75F-FCF1-41F1-B0FF-163AF84C817B}"/>
              </a:ext>
            </a:extLst>
          </p:cNvPr>
          <p:cNvSpPr txBox="1">
            <a:spLocks/>
          </p:cNvSpPr>
          <p:nvPr/>
        </p:nvSpPr>
        <p:spPr>
          <a:xfrm>
            <a:off x="1885831" y="398040"/>
            <a:ext cx="4303813" cy="1476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1800" dirty="0">
              <a:latin typeface="Airport" panose="02000506020000020004" pitchFamily="2" charset="0"/>
            </a:endParaRPr>
          </a:p>
        </p:txBody>
      </p:sp>
      <p:pic>
        <p:nvPicPr>
          <p:cNvPr id="1026" name="Picture 2" descr="logo1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85" y="88210"/>
            <a:ext cx="1248426" cy="909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334C71A-CABA-4141-986A-E1B0C34B0F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4728" y="398040"/>
            <a:ext cx="9017016" cy="1153669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404411" y="170612"/>
            <a:ext cx="8030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04411" y="170612"/>
            <a:ext cx="80305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7127" y="398040"/>
            <a:ext cx="7536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Еженедельные онлайн семинары для учителей,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преподающих в 9 классах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«МАТЕМАТИКА» по средам в 15.30</a:t>
            </a:r>
            <a:endParaRPr lang="ru-RU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298044"/>
              </p:ext>
            </p:extLst>
          </p:nvPr>
        </p:nvGraphicFramePr>
        <p:xfrm>
          <a:off x="155986" y="1759528"/>
          <a:ext cx="11093905" cy="4891920"/>
        </p:xfrm>
        <a:graphic>
          <a:graphicData uri="http://schemas.openxmlformats.org/drawingml/2006/table">
            <a:tbl>
              <a:tblPr>
                <a:solidFill>
                  <a:srgbClr val="5FCBCF">
                    <a:lumMod val="20000"/>
                    <a:lumOff val="80000"/>
                  </a:srgbClr>
                </a:solidFill>
              </a:tblPr>
              <a:tblGrid>
                <a:gridCol w="1408941"/>
                <a:gridCol w="1275255"/>
                <a:gridCol w="1302327"/>
                <a:gridCol w="1524000"/>
                <a:gridCol w="1219200"/>
                <a:gridCol w="1316182"/>
                <a:gridCol w="1482436"/>
                <a:gridCol w="1565564"/>
              </a:tblGrid>
              <a:tr h="14979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СОШ с. Маяк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21 уч.,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(5 ОВЗ)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СОШ с. Лидога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17уч.,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(4 ОВЗ)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СОШ №1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с. Троицкое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88 уч.,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cap="none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(19</a:t>
                      </a:r>
                      <a:r>
                        <a:rPr lang="ru-RU" sz="1400" b="1" i="0" u="none" strike="noStrike" cap="none" baseline="0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ОВЗ)</a:t>
                      </a:r>
                      <a:r>
                        <a:rPr lang="ru-RU" sz="1400" b="1" i="0" u="none" strike="noStrike" cap="none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СОШ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п. Джонка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12уч.,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(4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 ОВЗ)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СОШ с. Дубовый Мыс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 уч.,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(3 ОВЗ)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ООШ с. Иннокентьевка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 уч.,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cap="none" dirty="0" smtClean="0">
                          <a:solidFill>
                            <a:schemeClr val="tx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(2 ОВЗ)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МБОУ ООШ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с. Дада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cap="none" dirty="0" smtClean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2уч.,</a:t>
                      </a:r>
                      <a:endParaRPr lang="ru-RU" sz="1400" b="1" i="0" u="none" strike="noStrike" cap="none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4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CBCF"/>
                    </a:solidFill>
                  </a:tcPr>
                </a:tc>
              </a:tr>
              <a:tr h="18274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ОКТЯБРЬ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2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(5 вебинаров)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i="0" u="none" strike="noStrike" cap="none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i="0" u="none" strike="noStrike" cap="none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5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16</a:t>
                      </a:r>
                      <a:endParaRPr lang="ru-RU" sz="12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Трудностей в д/з нет?</a:t>
                      </a:r>
                      <a:endParaRPr lang="ru-RU"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Трудностей в д/з нет?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88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88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400" b="1" i="0" u="none" strike="noStrike" cap="none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400" b="1" i="0" u="none" strike="noStrike" cap="none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12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Вопросов нет</a:t>
                      </a:r>
                      <a:endParaRPr lang="ru-RU" sz="12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Трудностей в д/з нет?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2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Не прорешивают д/з?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lang="ru-RU" sz="1200" b="1" i="0" u="none" strike="noStrike" cap="none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Трудностей в д/з нет?</a:t>
                      </a: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/>
                    </a:solidFill>
                  </a:tcPr>
                </a:tc>
              </a:tr>
              <a:tr h="14037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800" b="1" i="0" u="none" strike="noStrike" cap="none" dirty="0" smtClean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НОЯБРЬ</a:t>
                      </a:r>
                    </a:p>
                    <a:p>
                      <a:pPr marL="0" marR="0" lvl="0" indent="0" algn="ctr" rtl="0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1" i="0" u="none" strike="noStrike" cap="none" dirty="0" smtClean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(3 вебинара)</a:t>
                      </a:r>
                      <a:endParaRPr sz="14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17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12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Где остальные дети?</a:t>
                      </a: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dirty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Трудностей нет?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121900" marR="121900" marT="121900" marB="1219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CD8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836" y="-74471"/>
            <a:ext cx="1669288" cy="109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61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4630</TotalTime>
  <Words>557</Words>
  <Application>Microsoft Office PowerPoint</Application>
  <PresentationFormat>Произвольный</PresentationFormat>
  <Paragraphs>291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Тема Office</vt:lpstr>
      <vt:lpstr>1_Тема Office</vt:lpstr>
      <vt:lpstr>2_Тема Office</vt:lpstr>
      <vt:lpstr>4_Тема Office</vt:lpstr>
      <vt:lpstr>Презентация PowerPoint</vt:lpstr>
      <vt:lpstr>Презентация PowerPoint</vt:lpstr>
      <vt:lpstr>Презентация PowerPoint</vt:lpstr>
      <vt:lpstr>9 КЛАСС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Заголовоки Разделы</dc:title>
  <dc:creator>Пользователь</dc:creator>
  <cp:lastModifiedBy>admin</cp:lastModifiedBy>
  <cp:revision>144</cp:revision>
  <cp:lastPrinted>2025-11-24T05:13:17Z</cp:lastPrinted>
  <dcterms:created xsi:type="dcterms:W3CDTF">2024-05-14T02:57:48Z</dcterms:created>
  <dcterms:modified xsi:type="dcterms:W3CDTF">2025-11-25T02:41:43Z</dcterms:modified>
</cp:coreProperties>
</file>