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286" r:id="rId9"/>
    <p:sldId id="328" r:id="rId10"/>
    <p:sldId id="327" r:id="rId11"/>
    <p:sldId id="329" r:id="rId12"/>
    <p:sldId id="301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A76B1-B031-43EE-8C1A-5F6961A623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8834E-54BD-4329-BFAA-9B7B48EC1D71}">
      <dgm:prSet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8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18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скупиться</a:t>
          </a:r>
          <a:r>
            <a:rPr lang="en-US" sz="18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похвалу</a:t>
          </a:r>
          <a:endParaRPr lang="ru-RU" sz="1800" b="1" dirty="0">
            <a:solidFill>
              <a:srgbClr val="FFC000"/>
            </a:solidFill>
          </a:endParaRPr>
        </a:p>
      </dgm:t>
    </dgm:pt>
    <dgm:pt modelId="{150888FF-7CD7-47F2-8337-7CB0F5345524}" type="parTrans" cxnId="{9C2A6460-4730-4595-A78D-1EEE2CD7D65B}">
      <dgm:prSet/>
      <dgm:spPr/>
      <dgm:t>
        <a:bodyPr/>
        <a:lstStyle/>
        <a:p>
          <a:endParaRPr lang="ru-RU"/>
        </a:p>
      </dgm:t>
    </dgm:pt>
    <dgm:pt modelId="{FBBBBE90-FE3D-4591-AB86-5B5A9DDC2A1A}" type="sibTrans" cxnId="{9C2A6460-4730-4595-A78D-1EEE2CD7D65B}">
      <dgm:prSet/>
      <dgm:spPr/>
      <dgm:t>
        <a:bodyPr/>
        <a:lstStyle/>
        <a:p>
          <a:endParaRPr lang="ru-RU"/>
        </a:p>
      </dgm:t>
    </dgm:pt>
    <dgm:pt modelId="{7287A322-FDBD-49A7-BCFE-A81C1ED15CE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Хвалить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исполнителя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критиковать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b="1" dirty="0">
            <a:solidFill>
              <a:srgbClr val="FFC000"/>
            </a:solidFill>
          </a:endParaRPr>
        </a:p>
      </dgm:t>
    </dgm:pt>
    <dgm:pt modelId="{3BD8637A-E268-4BCD-A2D6-0FD3A81551E1}" type="parTrans" cxnId="{0A8D6777-CE01-461E-9108-92ECBFABE694}">
      <dgm:prSet/>
      <dgm:spPr/>
      <dgm:t>
        <a:bodyPr/>
        <a:lstStyle/>
        <a:p>
          <a:endParaRPr lang="ru-RU"/>
        </a:p>
      </dgm:t>
    </dgm:pt>
    <dgm:pt modelId="{CC9C7A48-8B41-45FC-B646-E790270926A6}" type="sibTrans" cxnId="{0A8D6777-CE01-461E-9108-92ECBFABE694}">
      <dgm:prSet/>
      <dgm:spPr/>
      <dgm:t>
        <a:bodyPr/>
        <a:lstStyle/>
        <a:p>
          <a:endParaRPr lang="ru-RU"/>
        </a:p>
      </dgm:t>
    </dgm:pt>
    <dgm:pt modelId="{062ADA49-1854-4D6A-92B0-C812FF3AD87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Даже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в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море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неуспеха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можно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найти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островок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успешности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и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закрепиться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н</a:t>
          </a:r>
          <a:r>
            <a:rPr lang="ru-RU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ё</a:t>
          </a:r>
          <a:r>
            <a:rPr lang="en-US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м</a:t>
          </a:r>
          <a:endParaRPr lang="ru-RU" b="1" dirty="0">
            <a:solidFill>
              <a:srgbClr val="FFC000"/>
            </a:solidFill>
          </a:endParaRPr>
        </a:p>
      </dgm:t>
    </dgm:pt>
    <dgm:pt modelId="{7833F7A2-7CD3-4DD6-8DAA-91A7928B1D79}" type="parTrans" cxnId="{44E61553-CEB8-467D-8A41-41D66B1A3466}">
      <dgm:prSet/>
      <dgm:spPr/>
      <dgm:t>
        <a:bodyPr/>
        <a:lstStyle/>
        <a:p>
          <a:endParaRPr lang="ru-RU"/>
        </a:p>
      </dgm:t>
    </dgm:pt>
    <dgm:pt modelId="{BF1BF65E-D17D-4442-926B-9FFDE23FAA36}" type="sibTrans" cxnId="{44E61553-CEB8-467D-8A41-41D66B1A3466}">
      <dgm:prSet/>
      <dgm:spPr/>
      <dgm:t>
        <a:bodyPr/>
        <a:lstStyle/>
        <a:p>
          <a:endParaRPr lang="ru-RU"/>
        </a:p>
      </dgm:t>
    </dgm:pt>
    <dgm:pt modelId="{91DBB83A-103E-42FA-A844-2EA42383B14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только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конкретные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цели</a:t>
          </a:r>
          <a:endParaRPr lang="ru-RU" sz="2000" b="1" dirty="0">
            <a:solidFill>
              <a:srgbClr val="FFC000"/>
            </a:solidFill>
          </a:endParaRPr>
        </a:p>
      </dgm:t>
    </dgm:pt>
    <dgm:pt modelId="{BF80C038-27F8-4EB5-91D3-64ADFCE081FF}" type="parTrans" cxnId="{E6984BDD-0265-452F-A0B3-5C278E995FAA}">
      <dgm:prSet/>
      <dgm:spPr/>
      <dgm:t>
        <a:bodyPr/>
        <a:lstStyle/>
        <a:p>
          <a:endParaRPr lang="ru-RU"/>
        </a:p>
      </dgm:t>
    </dgm:pt>
    <dgm:pt modelId="{416930B7-349D-4AB0-B531-EB4207D56A4C}" type="sibTrans" cxnId="{E6984BDD-0265-452F-A0B3-5C278E995FAA}">
      <dgm:prSet/>
      <dgm:spPr/>
      <dgm:t>
        <a:bodyPr/>
        <a:lstStyle/>
        <a:p>
          <a:endParaRPr lang="ru-RU"/>
        </a:p>
      </dgm:t>
    </dgm:pt>
    <dgm:pt modelId="{D6467A3F-4A81-4E95-804E-4DD209B51BD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более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одной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задачи</a:t>
          </a:r>
          <a:r>
            <a:rPr lang="en-US" sz="2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одновременно</a:t>
          </a:r>
          <a:endParaRPr lang="ru-RU" sz="2000" b="1" dirty="0">
            <a:solidFill>
              <a:srgbClr val="FFC000"/>
            </a:solidFill>
          </a:endParaRPr>
        </a:p>
      </dgm:t>
    </dgm:pt>
    <dgm:pt modelId="{037CD4F0-0334-4062-B26C-7072C037E6BB}" type="parTrans" cxnId="{726B143C-4AC9-4E1A-82DE-47FEE3DC2F5E}">
      <dgm:prSet/>
      <dgm:spPr/>
      <dgm:t>
        <a:bodyPr/>
        <a:lstStyle/>
        <a:p>
          <a:endParaRPr lang="ru-RU"/>
        </a:p>
      </dgm:t>
    </dgm:pt>
    <dgm:pt modelId="{9EFCD004-FEC6-4C71-AE84-82AE17BB99A4}" type="sibTrans" cxnId="{726B143C-4AC9-4E1A-82DE-47FEE3DC2F5E}">
      <dgm:prSet/>
      <dgm:spPr/>
      <dgm:t>
        <a:bodyPr/>
        <a:lstStyle/>
        <a:p>
          <a:endParaRPr lang="ru-RU"/>
        </a:p>
      </dgm:t>
    </dgm:pt>
    <dgm:pt modelId="{69DED875-3818-4AA1-94E3-F3DA43855B36}" type="pres">
      <dgm:prSet presAssocID="{503A76B1-B031-43EE-8C1A-5F6961A6237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80AD9F-70F1-4630-BB75-E2E28E85468E}" type="pres">
      <dgm:prSet presAssocID="{D588834E-54BD-4329-BFAA-9B7B48EC1D71}" presName="centerShape" presStyleLbl="node0" presStyleIdx="0" presStyleCnt="1" custScaleX="143332" custScaleY="126834"/>
      <dgm:spPr/>
    </dgm:pt>
    <dgm:pt modelId="{B61C339B-F6A2-4E0C-9D79-A853816BDF26}" type="pres">
      <dgm:prSet presAssocID="{7833F7A2-7CD3-4DD6-8DAA-91A7928B1D79}" presName="parTrans" presStyleLbl="sibTrans2D1" presStyleIdx="0" presStyleCnt="4"/>
      <dgm:spPr/>
    </dgm:pt>
    <dgm:pt modelId="{BFC7CD58-3460-4BCD-B9F7-CBE564E7E41C}" type="pres">
      <dgm:prSet presAssocID="{7833F7A2-7CD3-4DD6-8DAA-91A7928B1D79}" presName="connectorText" presStyleLbl="sibTrans2D1" presStyleIdx="0" presStyleCnt="4"/>
      <dgm:spPr/>
    </dgm:pt>
    <dgm:pt modelId="{8CBA66C5-E2ED-4000-A134-1E28FFCA0890}" type="pres">
      <dgm:prSet presAssocID="{062ADA49-1854-4D6A-92B0-C812FF3AD875}" presName="node" presStyleLbl="node1" presStyleIdx="0" presStyleCnt="4" custScaleX="158082" custScaleY="149631" custRadScaleRad="170368" custRadScaleInc="-199382">
        <dgm:presLayoutVars>
          <dgm:bulletEnabled val="1"/>
        </dgm:presLayoutVars>
      </dgm:prSet>
      <dgm:spPr/>
    </dgm:pt>
    <dgm:pt modelId="{E981199F-1FEE-49CB-B76E-3B73D8C8AE72}" type="pres">
      <dgm:prSet presAssocID="{BF80C038-27F8-4EB5-91D3-64ADFCE081FF}" presName="parTrans" presStyleLbl="sibTrans2D1" presStyleIdx="1" presStyleCnt="4"/>
      <dgm:spPr/>
    </dgm:pt>
    <dgm:pt modelId="{9524CE85-170A-4B84-A765-412AD721CD8F}" type="pres">
      <dgm:prSet presAssocID="{BF80C038-27F8-4EB5-91D3-64ADFCE081FF}" presName="connectorText" presStyleLbl="sibTrans2D1" presStyleIdx="1" presStyleCnt="4"/>
      <dgm:spPr/>
    </dgm:pt>
    <dgm:pt modelId="{C742EB78-3C0B-4087-BE3B-36E5AF279F7B}" type="pres">
      <dgm:prSet presAssocID="{91DBB83A-103E-42FA-A844-2EA42383B14F}" presName="node" presStyleLbl="node1" presStyleIdx="1" presStyleCnt="4" custScaleX="247303" custScaleY="108337" custRadScaleRad="94363" custRadScaleInc="-205077">
        <dgm:presLayoutVars>
          <dgm:bulletEnabled val="1"/>
        </dgm:presLayoutVars>
      </dgm:prSet>
      <dgm:spPr/>
    </dgm:pt>
    <dgm:pt modelId="{CB986929-E86C-4F45-BE17-B95111A449FB}" type="pres">
      <dgm:prSet presAssocID="{037CD4F0-0334-4062-B26C-7072C037E6BB}" presName="parTrans" presStyleLbl="sibTrans2D1" presStyleIdx="2" presStyleCnt="4"/>
      <dgm:spPr/>
    </dgm:pt>
    <dgm:pt modelId="{CC88A40E-08C8-4A7B-9362-4237C9EEC768}" type="pres">
      <dgm:prSet presAssocID="{037CD4F0-0334-4062-B26C-7072C037E6BB}" presName="connectorText" presStyleLbl="sibTrans2D1" presStyleIdx="2" presStyleCnt="4"/>
      <dgm:spPr/>
    </dgm:pt>
    <dgm:pt modelId="{FFBEBAEB-062B-4B43-B11D-356E08AEDA8A}" type="pres">
      <dgm:prSet presAssocID="{D6467A3F-4A81-4E95-804E-4DD209B51BD3}" presName="node" presStyleLbl="node1" presStyleIdx="2" presStyleCnt="4" custScaleX="268008">
        <dgm:presLayoutVars>
          <dgm:bulletEnabled val="1"/>
        </dgm:presLayoutVars>
      </dgm:prSet>
      <dgm:spPr/>
    </dgm:pt>
    <dgm:pt modelId="{7B5EB445-DC19-4791-956F-2EE7DA0F51E2}" type="pres">
      <dgm:prSet presAssocID="{3BD8637A-E268-4BCD-A2D6-0FD3A81551E1}" presName="parTrans" presStyleLbl="sibTrans2D1" presStyleIdx="3" presStyleCnt="4"/>
      <dgm:spPr/>
    </dgm:pt>
    <dgm:pt modelId="{616FDEBC-4B73-49CA-97B2-1BCA36299F52}" type="pres">
      <dgm:prSet presAssocID="{3BD8637A-E268-4BCD-A2D6-0FD3A81551E1}" presName="connectorText" presStyleLbl="sibTrans2D1" presStyleIdx="3" presStyleCnt="4"/>
      <dgm:spPr/>
    </dgm:pt>
    <dgm:pt modelId="{CA718087-CF07-432E-A31E-BDC0E1C08BC2}" type="pres">
      <dgm:prSet presAssocID="{7287A322-FDBD-49A7-BCFE-A81C1ED15CE9}" presName="node" presStyleLbl="node1" presStyleIdx="3" presStyleCnt="4" custScaleX="172971" custScaleY="164522" custRadScaleRad="166938" custRadScaleInc="-397531">
        <dgm:presLayoutVars>
          <dgm:bulletEnabled val="1"/>
        </dgm:presLayoutVars>
      </dgm:prSet>
      <dgm:spPr/>
    </dgm:pt>
  </dgm:ptLst>
  <dgm:cxnLst>
    <dgm:cxn modelId="{F04F6401-32DA-4D0D-8145-9EC9E0A4097E}" type="presOf" srcId="{3BD8637A-E268-4BCD-A2D6-0FD3A81551E1}" destId="{7B5EB445-DC19-4791-956F-2EE7DA0F51E2}" srcOrd="0" destOrd="0" presId="urn:microsoft.com/office/officeart/2005/8/layout/radial5"/>
    <dgm:cxn modelId="{B4252A23-3DA1-456D-83E9-2863F73D7786}" type="presOf" srcId="{037CD4F0-0334-4062-B26C-7072C037E6BB}" destId="{CC88A40E-08C8-4A7B-9362-4237C9EEC768}" srcOrd="1" destOrd="0" presId="urn:microsoft.com/office/officeart/2005/8/layout/radial5"/>
    <dgm:cxn modelId="{987FD236-A13B-4F21-9CBC-83C077995D38}" type="presOf" srcId="{BF80C038-27F8-4EB5-91D3-64ADFCE081FF}" destId="{9524CE85-170A-4B84-A765-412AD721CD8F}" srcOrd="1" destOrd="0" presId="urn:microsoft.com/office/officeart/2005/8/layout/radial5"/>
    <dgm:cxn modelId="{726B143C-4AC9-4E1A-82DE-47FEE3DC2F5E}" srcId="{D588834E-54BD-4329-BFAA-9B7B48EC1D71}" destId="{D6467A3F-4A81-4E95-804E-4DD209B51BD3}" srcOrd="2" destOrd="0" parTransId="{037CD4F0-0334-4062-B26C-7072C037E6BB}" sibTransId="{9EFCD004-FEC6-4C71-AE84-82AE17BB99A4}"/>
    <dgm:cxn modelId="{9C2A6460-4730-4595-A78D-1EEE2CD7D65B}" srcId="{503A76B1-B031-43EE-8C1A-5F6961A62379}" destId="{D588834E-54BD-4329-BFAA-9B7B48EC1D71}" srcOrd="0" destOrd="0" parTransId="{150888FF-7CD7-47F2-8337-7CB0F5345524}" sibTransId="{FBBBBE90-FE3D-4591-AB86-5B5A9DDC2A1A}"/>
    <dgm:cxn modelId="{479E8343-FEE7-4413-9B6A-AF08ADF70EAF}" type="presOf" srcId="{BF80C038-27F8-4EB5-91D3-64ADFCE081FF}" destId="{E981199F-1FEE-49CB-B76E-3B73D8C8AE72}" srcOrd="0" destOrd="0" presId="urn:microsoft.com/office/officeart/2005/8/layout/radial5"/>
    <dgm:cxn modelId="{44E61553-CEB8-467D-8A41-41D66B1A3466}" srcId="{D588834E-54BD-4329-BFAA-9B7B48EC1D71}" destId="{062ADA49-1854-4D6A-92B0-C812FF3AD875}" srcOrd="0" destOrd="0" parTransId="{7833F7A2-7CD3-4DD6-8DAA-91A7928B1D79}" sibTransId="{BF1BF65E-D17D-4442-926B-9FFDE23FAA36}"/>
    <dgm:cxn modelId="{0A8D6777-CE01-461E-9108-92ECBFABE694}" srcId="{D588834E-54BD-4329-BFAA-9B7B48EC1D71}" destId="{7287A322-FDBD-49A7-BCFE-A81C1ED15CE9}" srcOrd="3" destOrd="0" parTransId="{3BD8637A-E268-4BCD-A2D6-0FD3A81551E1}" sibTransId="{CC9C7A48-8B41-45FC-B646-E790270926A6}"/>
    <dgm:cxn modelId="{F73E6188-2049-47B9-86B7-E99FB028332C}" type="presOf" srcId="{503A76B1-B031-43EE-8C1A-5F6961A62379}" destId="{69DED875-3818-4AA1-94E3-F3DA43855B36}" srcOrd="0" destOrd="0" presId="urn:microsoft.com/office/officeart/2005/8/layout/radial5"/>
    <dgm:cxn modelId="{1546D690-C5A8-4065-A492-8116F3D2003D}" type="presOf" srcId="{3BD8637A-E268-4BCD-A2D6-0FD3A81551E1}" destId="{616FDEBC-4B73-49CA-97B2-1BCA36299F52}" srcOrd="1" destOrd="0" presId="urn:microsoft.com/office/officeart/2005/8/layout/radial5"/>
    <dgm:cxn modelId="{F4AE1E95-B711-488A-8E28-012EA2C33788}" type="presOf" srcId="{7833F7A2-7CD3-4DD6-8DAA-91A7928B1D79}" destId="{BFC7CD58-3460-4BCD-B9F7-CBE564E7E41C}" srcOrd="1" destOrd="0" presId="urn:microsoft.com/office/officeart/2005/8/layout/radial5"/>
    <dgm:cxn modelId="{15B1B2A0-7E8E-46F4-8355-1B4B1DDAD0D9}" type="presOf" srcId="{7833F7A2-7CD3-4DD6-8DAA-91A7928B1D79}" destId="{B61C339B-F6A2-4E0C-9D79-A853816BDF26}" srcOrd="0" destOrd="0" presId="urn:microsoft.com/office/officeart/2005/8/layout/radial5"/>
    <dgm:cxn modelId="{C11862B2-4765-4DC1-ACAC-A301A53EB7D2}" type="presOf" srcId="{D6467A3F-4A81-4E95-804E-4DD209B51BD3}" destId="{FFBEBAEB-062B-4B43-B11D-356E08AEDA8A}" srcOrd="0" destOrd="0" presId="urn:microsoft.com/office/officeart/2005/8/layout/radial5"/>
    <dgm:cxn modelId="{F97392B3-B5ED-4E35-A959-F4F95EA60BD1}" type="presOf" srcId="{062ADA49-1854-4D6A-92B0-C812FF3AD875}" destId="{8CBA66C5-E2ED-4000-A134-1E28FFCA0890}" srcOrd="0" destOrd="0" presId="urn:microsoft.com/office/officeart/2005/8/layout/radial5"/>
    <dgm:cxn modelId="{693CEFB7-A0C0-4BA1-A1E6-60BDFE51EC7A}" type="presOf" srcId="{D588834E-54BD-4329-BFAA-9B7B48EC1D71}" destId="{1980AD9F-70F1-4630-BB75-E2E28E85468E}" srcOrd="0" destOrd="0" presId="urn:microsoft.com/office/officeart/2005/8/layout/radial5"/>
    <dgm:cxn modelId="{8AE9ABD7-6182-4F60-A3D2-94B878599232}" type="presOf" srcId="{037CD4F0-0334-4062-B26C-7072C037E6BB}" destId="{CB986929-E86C-4F45-BE17-B95111A449FB}" srcOrd="0" destOrd="0" presId="urn:microsoft.com/office/officeart/2005/8/layout/radial5"/>
    <dgm:cxn modelId="{E6984BDD-0265-452F-A0B3-5C278E995FAA}" srcId="{D588834E-54BD-4329-BFAA-9B7B48EC1D71}" destId="{91DBB83A-103E-42FA-A844-2EA42383B14F}" srcOrd="1" destOrd="0" parTransId="{BF80C038-27F8-4EB5-91D3-64ADFCE081FF}" sibTransId="{416930B7-349D-4AB0-B531-EB4207D56A4C}"/>
    <dgm:cxn modelId="{EFAB9DE2-2BF2-409E-A7D8-4695D610B289}" type="presOf" srcId="{7287A322-FDBD-49A7-BCFE-A81C1ED15CE9}" destId="{CA718087-CF07-432E-A31E-BDC0E1C08BC2}" srcOrd="0" destOrd="0" presId="urn:microsoft.com/office/officeart/2005/8/layout/radial5"/>
    <dgm:cxn modelId="{3E45E2E8-2A7B-4AF2-8DA9-281047594244}" type="presOf" srcId="{91DBB83A-103E-42FA-A844-2EA42383B14F}" destId="{C742EB78-3C0B-4087-BE3B-36E5AF279F7B}" srcOrd="0" destOrd="0" presId="urn:microsoft.com/office/officeart/2005/8/layout/radial5"/>
    <dgm:cxn modelId="{1A26EE79-FB7B-45AF-BDB2-C08E92C8F18D}" type="presParOf" srcId="{69DED875-3818-4AA1-94E3-F3DA43855B36}" destId="{1980AD9F-70F1-4630-BB75-E2E28E85468E}" srcOrd="0" destOrd="0" presId="urn:microsoft.com/office/officeart/2005/8/layout/radial5"/>
    <dgm:cxn modelId="{CD92A58C-DAF2-43BF-A957-4996DC553785}" type="presParOf" srcId="{69DED875-3818-4AA1-94E3-F3DA43855B36}" destId="{B61C339B-F6A2-4E0C-9D79-A853816BDF26}" srcOrd="1" destOrd="0" presId="urn:microsoft.com/office/officeart/2005/8/layout/radial5"/>
    <dgm:cxn modelId="{51B8679B-5D91-4581-AF28-B8A562B568D2}" type="presParOf" srcId="{B61C339B-F6A2-4E0C-9D79-A853816BDF26}" destId="{BFC7CD58-3460-4BCD-B9F7-CBE564E7E41C}" srcOrd="0" destOrd="0" presId="urn:microsoft.com/office/officeart/2005/8/layout/radial5"/>
    <dgm:cxn modelId="{193A5538-FFA1-46D3-A739-DE695CCA5714}" type="presParOf" srcId="{69DED875-3818-4AA1-94E3-F3DA43855B36}" destId="{8CBA66C5-E2ED-4000-A134-1E28FFCA0890}" srcOrd="2" destOrd="0" presId="urn:microsoft.com/office/officeart/2005/8/layout/radial5"/>
    <dgm:cxn modelId="{1FA61275-1B13-4C3A-BEB3-375426603B67}" type="presParOf" srcId="{69DED875-3818-4AA1-94E3-F3DA43855B36}" destId="{E981199F-1FEE-49CB-B76E-3B73D8C8AE72}" srcOrd="3" destOrd="0" presId="urn:microsoft.com/office/officeart/2005/8/layout/radial5"/>
    <dgm:cxn modelId="{D5FC48E9-BBB9-4CD3-93A4-200D8BBF6A5B}" type="presParOf" srcId="{E981199F-1FEE-49CB-B76E-3B73D8C8AE72}" destId="{9524CE85-170A-4B84-A765-412AD721CD8F}" srcOrd="0" destOrd="0" presId="urn:microsoft.com/office/officeart/2005/8/layout/radial5"/>
    <dgm:cxn modelId="{0A11B9FA-54E5-476B-896C-4A117F8A65AB}" type="presParOf" srcId="{69DED875-3818-4AA1-94E3-F3DA43855B36}" destId="{C742EB78-3C0B-4087-BE3B-36E5AF279F7B}" srcOrd="4" destOrd="0" presId="urn:microsoft.com/office/officeart/2005/8/layout/radial5"/>
    <dgm:cxn modelId="{FA4C37DA-931E-4C09-8A22-4C5EAA0AC12B}" type="presParOf" srcId="{69DED875-3818-4AA1-94E3-F3DA43855B36}" destId="{CB986929-E86C-4F45-BE17-B95111A449FB}" srcOrd="5" destOrd="0" presId="urn:microsoft.com/office/officeart/2005/8/layout/radial5"/>
    <dgm:cxn modelId="{54A92B48-2B01-4CBB-9672-E06AE9668FCD}" type="presParOf" srcId="{CB986929-E86C-4F45-BE17-B95111A449FB}" destId="{CC88A40E-08C8-4A7B-9362-4237C9EEC768}" srcOrd="0" destOrd="0" presId="urn:microsoft.com/office/officeart/2005/8/layout/radial5"/>
    <dgm:cxn modelId="{91F240A5-9685-4C53-B65E-6DF6692C76AD}" type="presParOf" srcId="{69DED875-3818-4AA1-94E3-F3DA43855B36}" destId="{FFBEBAEB-062B-4B43-B11D-356E08AEDA8A}" srcOrd="6" destOrd="0" presId="urn:microsoft.com/office/officeart/2005/8/layout/radial5"/>
    <dgm:cxn modelId="{79A7EF88-BC13-45A0-A2F7-5953E7AA3605}" type="presParOf" srcId="{69DED875-3818-4AA1-94E3-F3DA43855B36}" destId="{7B5EB445-DC19-4791-956F-2EE7DA0F51E2}" srcOrd="7" destOrd="0" presId="urn:microsoft.com/office/officeart/2005/8/layout/radial5"/>
    <dgm:cxn modelId="{4018C65C-64DB-4758-AB85-92B5C4BCBFAF}" type="presParOf" srcId="{7B5EB445-DC19-4791-956F-2EE7DA0F51E2}" destId="{616FDEBC-4B73-49CA-97B2-1BCA36299F52}" srcOrd="0" destOrd="0" presId="urn:microsoft.com/office/officeart/2005/8/layout/radial5"/>
    <dgm:cxn modelId="{EE82F620-0AFB-4535-A19A-A06D1CD6E5DA}" type="presParOf" srcId="{69DED875-3818-4AA1-94E3-F3DA43855B36}" destId="{CA718087-CF07-432E-A31E-BDC0E1C08BC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0AD9F-70F1-4630-BB75-E2E28E85468E}">
      <dsp:nvSpPr>
        <dsp:cNvPr id="0" name=""/>
        <dsp:cNvSpPr/>
      </dsp:nvSpPr>
      <dsp:spPr>
        <a:xfrm>
          <a:off x="2934910" y="2006564"/>
          <a:ext cx="1717443" cy="1519760"/>
        </a:xfrm>
        <a:prstGeom prst="ellipse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скупиться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похвалу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3186424" y="2229128"/>
        <a:ext cx="1214415" cy="1074632"/>
      </dsp:txXfrm>
    </dsp:sp>
    <dsp:sp modelId="{B61C339B-F6A2-4E0C-9D79-A853816BDF26}">
      <dsp:nvSpPr>
        <dsp:cNvPr id="0" name=""/>
        <dsp:cNvSpPr/>
      </dsp:nvSpPr>
      <dsp:spPr>
        <a:xfrm rot="10819906">
          <a:off x="2509509" y="2556180"/>
          <a:ext cx="300633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599698" y="2637920"/>
        <a:ext cx="210443" cy="244439"/>
      </dsp:txXfrm>
    </dsp:sp>
    <dsp:sp modelId="{8CBA66C5-E2ED-4000-A134-1E28FFCA0890}">
      <dsp:nvSpPr>
        <dsp:cNvPr id="0" name=""/>
        <dsp:cNvSpPr/>
      </dsp:nvSpPr>
      <dsp:spPr>
        <a:xfrm>
          <a:off x="0" y="1630757"/>
          <a:ext cx="2367727" cy="2241150"/>
        </a:xfrm>
        <a:prstGeom prst="ellipse">
          <a:avLst/>
        </a:prstGeom>
        <a:solidFill>
          <a:schemeClr val="tx2">
            <a:lumMod val="25000"/>
          </a:schemeClr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Даже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в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море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неуспеха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можно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найти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островок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успешности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закрепиться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н</a:t>
          </a:r>
          <a:r>
            <a:rPr lang="ru-RU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ё</a:t>
          </a:r>
          <a:r>
            <a:rPr lang="en-US" sz="18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м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346746" y="1958966"/>
        <a:ext cx="1674235" cy="1584732"/>
      </dsp:txXfrm>
    </dsp:sp>
    <dsp:sp modelId="{E981199F-1FEE-49CB-B76E-3B73D8C8AE72}">
      <dsp:nvSpPr>
        <dsp:cNvPr id="0" name=""/>
        <dsp:cNvSpPr/>
      </dsp:nvSpPr>
      <dsp:spPr>
        <a:xfrm rot="16062921">
          <a:off x="3719934" y="1729366"/>
          <a:ext cx="80899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732553" y="1822970"/>
        <a:ext cx="56629" cy="244439"/>
      </dsp:txXfrm>
    </dsp:sp>
    <dsp:sp modelId="{C742EB78-3C0B-4087-BE3B-36E5AF279F7B}">
      <dsp:nvSpPr>
        <dsp:cNvPr id="0" name=""/>
        <dsp:cNvSpPr/>
      </dsp:nvSpPr>
      <dsp:spPr>
        <a:xfrm>
          <a:off x="1872853" y="231986"/>
          <a:ext cx="3704066" cy="1622654"/>
        </a:xfrm>
        <a:prstGeom prst="ellipse">
          <a:avLst/>
        </a:prstGeom>
        <a:solidFill>
          <a:schemeClr val="tx2">
            <a:lumMod val="25000"/>
          </a:schemeClr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только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конкретные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цели</a:t>
          </a:r>
          <a:endParaRPr lang="ru-RU" sz="2000" b="1" kern="1200" dirty="0">
            <a:solidFill>
              <a:srgbClr val="FFC000"/>
            </a:solidFill>
          </a:endParaRPr>
        </a:p>
      </dsp:txBody>
      <dsp:txXfrm>
        <a:off x="2415301" y="469618"/>
        <a:ext cx="2619170" cy="1147390"/>
      </dsp:txXfrm>
    </dsp:sp>
    <dsp:sp modelId="{CB986929-E86C-4F45-BE17-B95111A449FB}">
      <dsp:nvSpPr>
        <dsp:cNvPr id="0" name=""/>
        <dsp:cNvSpPr/>
      </dsp:nvSpPr>
      <dsp:spPr>
        <a:xfrm rot="5400000">
          <a:off x="3709164" y="3477217"/>
          <a:ext cx="168935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3734504" y="3533356"/>
        <a:ext cx="118255" cy="244439"/>
      </dsp:txXfrm>
    </dsp:sp>
    <dsp:sp modelId="{FFBEBAEB-062B-4B43-B11D-356E08AEDA8A}">
      <dsp:nvSpPr>
        <dsp:cNvPr id="0" name=""/>
        <dsp:cNvSpPr/>
      </dsp:nvSpPr>
      <dsp:spPr>
        <a:xfrm>
          <a:off x="1786541" y="3845070"/>
          <a:ext cx="4014182" cy="1497784"/>
        </a:xfrm>
        <a:prstGeom prst="ellipse">
          <a:avLst/>
        </a:prstGeom>
        <a:solidFill>
          <a:schemeClr val="tx2">
            <a:lumMod val="25000"/>
          </a:schemeClr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более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одной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задачи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одновременно</a:t>
          </a:r>
          <a:endParaRPr lang="ru-RU" sz="2000" b="1" kern="1200" dirty="0">
            <a:solidFill>
              <a:srgbClr val="FFC000"/>
            </a:solidFill>
          </a:endParaRPr>
        </a:p>
      </dsp:txBody>
      <dsp:txXfrm>
        <a:off x="2374404" y="4064415"/>
        <a:ext cx="2838456" cy="1059094"/>
      </dsp:txXfrm>
    </dsp:sp>
    <dsp:sp modelId="{7B5EB445-DC19-4791-956F-2EE7DA0F51E2}">
      <dsp:nvSpPr>
        <dsp:cNvPr id="0" name=""/>
        <dsp:cNvSpPr/>
      </dsp:nvSpPr>
      <dsp:spPr>
        <a:xfrm rot="66663">
          <a:off x="4849363" y="2587829"/>
          <a:ext cx="475306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849374" y="2668123"/>
        <a:ext cx="353087" cy="244439"/>
      </dsp:txXfrm>
    </dsp:sp>
    <dsp:sp modelId="{CA718087-CF07-432E-A31E-BDC0E1C08BC2}">
      <dsp:nvSpPr>
        <dsp:cNvPr id="0" name=""/>
        <dsp:cNvSpPr/>
      </dsp:nvSpPr>
      <dsp:spPr>
        <a:xfrm>
          <a:off x="5548515" y="1593508"/>
          <a:ext cx="2590733" cy="2464185"/>
        </a:xfrm>
        <a:prstGeom prst="ellipse">
          <a:avLst/>
        </a:prstGeom>
        <a:solidFill>
          <a:schemeClr val="tx2">
            <a:lumMod val="25000"/>
          </a:schemeClr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Хвалить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исполнителя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критиковать</a:t>
          </a:r>
          <a:r>
            <a:rPr lang="en-US" sz="2000" b="1" kern="1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b="1" kern="1200" dirty="0">
            <a:solidFill>
              <a:srgbClr val="FFC000"/>
            </a:solidFill>
          </a:endParaRPr>
        </a:p>
      </dsp:txBody>
      <dsp:txXfrm>
        <a:off x="5927919" y="1954380"/>
        <a:ext cx="1831925" cy="1742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E93C-ED27-42A0-922C-F76C5B274C76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6379F-3AE2-4672-892B-17DF2FD2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9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E52C7-1064-42AD-8E6F-F0810C9986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33D8E-92C4-46F5-9DC9-3A4BE26946B8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F106F-D50A-48F4-A309-B8D9A043E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856FA-EA66-403C-8499-7EAE3A283C11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BA146-BD24-4FD0-A261-DB4151436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EBC6D-3568-4A2F-AD4F-C2931A3BD8E0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E3C19-21FC-4F8E-AB69-CC6F03CAA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4BC61-33A1-432F-ABAC-6B1738B1EC38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E5019-6F85-4484-BBFA-6C796CA01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3C34A-4DA0-4B4A-9D9E-D2CFA6908280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3F8F7F1-4A02-4CB8-B123-06D8779B4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1133B-66C9-4326-92BB-621663EA0968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DCA99-0E38-43BE-A533-13B25F420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42C89-C3D5-4494-9B17-8338CE08CC51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D38-754F-4330-9700-827544315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36365-9E6E-4E87-AC0B-E32BAFEA62B0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F4EF-E0F6-4759-820B-514E6263D2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15EB8-04F0-46BF-BB13-B3C25CC2AB98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FEB5-F5FA-43A0-BB7E-59C0C4FF4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85255-8258-43DE-9BCD-546F7198FBF9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9F854-B119-40CD-9707-51B065D93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2B4E5-735D-4A58-8017-FB3F4BCB9912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1ABDA-CA7F-410A-BC8A-FFF1B0AF63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D974736-5B36-4735-88D3-84044FEEAD62}" type="datetimeFigureOut">
              <a:rPr lang="ru-RU" smtClean="0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346F7BA-21AC-4A8A-A2D3-2ABD10D4F8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874182"/>
          </a:xfrm>
        </p:spPr>
        <p:txBody>
          <a:bodyPr>
            <a:normAutofit fontScale="90000"/>
          </a:bodyPr>
          <a:lstStyle/>
          <a:p>
            <a:br>
              <a:rPr lang="ru-RU" sz="5400" dirty="0">
                <a:solidFill>
                  <a:srgbClr val="FFFF00"/>
                </a:solidFill>
                <a:latin typeface="Georgia" pitchFamily="18" charset="0"/>
              </a:rPr>
            </a:br>
            <a:br>
              <a:rPr lang="ru-RU" sz="5400" dirty="0">
                <a:solidFill>
                  <a:srgbClr val="FFFF00"/>
                </a:solidFill>
                <a:latin typeface="Georgia" pitchFamily="18" charset="0"/>
              </a:rPr>
            </a:br>
            <a:br>
              <a:rPr lang="ru-RU" sz="5400" dirty="0">
                <a:solidFill>
                  <a:srgbClr val="FFFF00"/>
                </a:solidFill>
                <a:latin typeface="Georgia" pitchFamily="18" charset="0"/>
              </a:rPr>
            </a:br>
            <a:br>
              <a:rPr lang="ru-RU" sz="5400" dirty="0">
                <a:solidFill>
                  <a:srgbClr val="FFFF00"/>
                </a:solidFill>
                <a:latin typeface="Georgia" pitchFamily="18" charset="0"/>
              </a:rPr>
            </a:br>
            <a:br>
              <a:rPr lang="ru-RU" sz="5400" dirty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7300" dirty="0">
                <a:solidFill>
                  <a:schemeClr val="tx1"/>
                </a:solidFill>
                <a:latin typeface="+mn-lt"/>
              </a:rPr>
              <a:t>Система  оценивания предметных результатов</a:t>
            </a:r>
            <a:r>
              <a:rPr lang="en-US" sz="73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7300" dirty="0">
                <a:solidFill>
                  <a:schemeClr val="tx1"/>
                </a:solidFill>
                <a:latin typeface="+mn-lt"/>
              </a:rPr>
              <a:t>по математике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8604"/>
            <a:ext cx="7776864" cy="10001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467D1-04CD-98E1-4447-249CD094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1B8D09-8C6A-802A-3D09-3F6DF4E242B7}"/>
              </a:ext>
            </a:extLst>
          </p:cNvPr>
          <p:cNvSpPr/>
          <p:nvPr/>
        </p:nvSpPr>
        <p:spPr>
          <a:xfrm>
            <a:off x="467544" y="404664"/>
            <a:ext cx="8496944" cy="48320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Комбинированная работа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"5"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вся работа выполнена безошибочно и нет исправлений.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"4"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допущены 1-2 вычислительные ошибки.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"3"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допущены ошибки в ходе решения одной из задач или  допущены 3-4 вычислительные ошибки.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"2"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допущены ошибки в ходе решения 2-ух задач или  допущена ошибка в ходе решения одной задачи и 4 вычислительные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110204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535A5-4410-00E2-45A8-EE7A3E18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3D5D1-6AF0-68A3-6D84-00CC742C1868}"/>
              </a:ext>
            </a:extLst>
          </p:cNvPr>
          <p:cNvSpPr txBox="1"/>
          <p:nvPr/>
        </p:nvSpPr>
        <p:spPr>
          <a:xfrm>
            <a:off x="179512" y="476672"/>
            <a:ext cx="8545333" cy="3539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47161" algn="ctr"/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Тест</a:t>
            </a:r>
          </a:p>
          <a:p>
            <a:pPr marL="19621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«5»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100% правильно выполненных заданий. </a:t>
            </a:r>
          </a:p>
          <a:p>
            <a:pPr marL="19621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«4»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ставится 80% правильно выполненных заданий. </a:t>
            </a:r>
          </a:p>
          <a:p>
            <a:pPr marL="19621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«3»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ставится 60% правильно выполненных заданий. </a:t>
            </a:r>
          </a:p>
          <a:p>
            <a:pPr marL="19621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«2»</a:t>
            </a:r>
            <a:r>
              <a:rPr kumimoji="0" lang="ru-RU" sz="2800" b="1" i="0" u="none" strike="noStrike" kern="120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ставится,</a:t>
            </a:r>
            <a:r>
              <a:rPr kumimoji="0" lang="ru-RU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если</a:t>
            </a:r>
            <a:r>
              <a:rPr kumimoji="0" lang="ru-RU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правильно</a:t>
            </a:r>
            <a:r>
              <a:rPr kumimoji="0" lang="ru-RU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выполнено</a:t>
            </a:r>
            <a:r>
              <a:rPr kumimoji="0" lang="ru-RU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менее</a:t>
            </a:r>
            <a:r>
              <a:rPr kumimoji="0" lang="ru-RU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60%</a:t>
            </a:r>
            <a:r>
              <a:rPr kumimoji="0" lang="ru-RU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69197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188C8-7F6D-CCD2-932B-799D9FD26EE3}"/>
              </a:ext>
            </a:extLst>
          </p:cNvPr>
          <p:cNvSpPr txBox="1"/>
          <p:nvPr/>
        </p:nvSpPr>
        <p:spPr>
          <a:xfrm>
            <a:off x="467544" y="404664"/>
            <a:ext cx="82089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+mn-lt"/>
              </a:rPr>
              <a:t>Грамотно выстроенная система оценивания предметных результатов по математике — залог качественного математического образования, формирования математической грамотности и готовности к жизни в современном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308730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357298"/>
            <a:ext cx="8103844" cy="35043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B0FB51-4932-DF22-F6AE-DC1EBBF2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2" y="908720"/>
            <a:ext cx="89609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09D13-3ED8-CDDE-F94C-E3584E39F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05834"/>
            <a:ext cx="8229600" cy="1139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Цель: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F8EF2-2A68-2C04-E4DB-A95DB817B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3455498"/>
          </a:xfrm>
        </p:spPr>
        <p:txBody>
          <a:bodyPr>
            <a:normAutofit/>
          </a:bodyPr>
          <a:lstStyle/>
          <a:p>
            <a:r>
              <a:rPr lang="ru-RU" sz="4000" dirty="0"/>
              <a:t>объективное определение уровня знаний; развитие навыков самоконтроля; обеспечение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20972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A175-D919-8D07-9AB9-0EAF97E1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+mn-lt"/>
              </a:rPr>
              <a:t>Задачи: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15E6A-7618-7758-5AAF-950F1D07C9A8}"/>
              </a:ext>
            </a:extLst>
          </p:cNvPr>
          <p:cNvSpPr txBox="1"/>
          <p:nvPr/>
        </p:nvSpPr>
        <p:spPr>
          <a:xfrm>
            <a:off x="683568" y="1772816"/>
            <a:ext cx="784887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800" dirty="0">
                <a:latin typeface="+mn-lt"/>
              </a:rPr>
              <a:t>выявление пробелов в знаниях; </a:t>
            </a:r>
          </a:p>
          <a:p>
            <a:pPr marL="285750" indent="-285750">
              <a:buFontTx/>
              <a:buChar char="-"/>
            </a:pPr>
            <a:r>
              <a:rPr lang="ru-RU" sz="4800" dirty="0">
                <a:latin typeface="+mn-lt"/>
              </a:rPr>
              <a:t>мотивация к обучению;  </a:t>
            </a:r>
          </a:p>
          <a:p>
            <a:pPr marL="285750" indent="-285750">
              <a:buFontTx/>
              <a:buChar char="-"/>
            </a:pPr>
            <a:r>
              <a:rPr lang="ru-RU" sz="4800" dirty="0">
                <a:latin typeface="+mn-lt"/>
              </a:rPr>
              <a:t>корректировка образовательного процесса.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A175-D919-8D07-9AB9-0EAF97E1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+mn-lt"/>
              </a:rPr>
              <a:t>Виды контроля: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15E6A-7618-7758-5AAF-950F1D07C9A8}"/>
              </a:ext>
            </a:extLst>
          </p:cNvPr>
          <p:cNvSpPr txBox="1"/>
          <p:nvPr/>
        </p:nvSpPr>
        <p:spPr>
          <a:xfrm>
            <a:off x="683568" y="1772816"/>
            <a:ext cx="78488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>
                <a:latin typeface="+mn-lt"/>
              </a:rPr>
              <a:t>Текущее: устные опросы, мини-тесты.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+mn-lt"/>
              </a:rPr>
              <a:t>Тематическое: контрольные работы, зачёты.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+mn-lt"/>
              </a:rPr>
              <a:t>Итоговое: экзамены, годовые тесты.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+mn-lt"/>
              </a:rPr>
              <a:t>Портфолио: проекты,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8340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A175-D919-8D07-9AB9-0EAF97E1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+mn-lt"/>
              </a:rPr>
              <a:t>Критерии оценки: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15E6A-7618-7758-5AAF-950F1D07C9A8}"/>
              </a:ext>
            </a:extLst>
          </p:cNvPr>
          <p:cNvSpPr txBox="1"/>
          <p:nvPr/>
        </p:nvSpPr>
        <p:spPr>
          <a:xfrm>
            <a:off x="683568" y="1772816"/>
            <a:ext cx="78488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Полнота и правильность выполнения.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Логичность рассуждений.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Владение терминологией.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Применение знаний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23819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A175-D919-8D07-9AB9-0EAF97E1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tx1"/>
                </a:solidFill>
                <a:latin typeface="+mn-lt"/>
              </a:rPr>
              <a:t>Значение для развития личности: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15E6A-7618-7758-5AAF-950F1D07C9A8}"/>
              </a:ext>
            </a:extLst>
          </p:cNvPr>
          <p:cNvSpPr txBox="1"/>
          <p:nvPr/>
        </p:nvSpPr>
        <p:spPr>
          <a:xfrm>
            <a:off x="503548" y="2420888"/>
            <a:ext cx="81369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Формирование критического мышления.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Развитие ответственности.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latin typeface="+mn-lt"/>
              </a:rPr>
              <a:t>Умение анализировать ошибки.</a:t>
            </a:r>
          </a:p>
        </p:txBody>
      </p:sp>
    </p:spTree>
    <p:extLst>
      <p:ext uri="{BB962C8B-B14F-4D97-AF65-F5344CB8AC3E}">
        <p14:creationId xmlns:p14="http://schemas.microsoft.com/office/powerpoint/2010/main" val="144724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196752"/>
          <a:ext cx="8143932" cy="516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188640"/>
            <a:ext cx="7455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kumimoji="1"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оценочной</a:t>
            </a:r>
            <a:r>
              <a:rPr kumimoji="1"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kumimoji="1"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D13A-F7A9-CC17-BC5B-640AF296B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8ECA9-9FB5-5686-14EA-FB1801C6584B}"/>
              </a:ext>
            </a:extLst>
          </p:cNvPr>
          <p:cNvSpPr txBox="1"/>
          <p:nvPr/>
        </p:nvSpPr>
        <p:spPr>
          <a:xfrm>
            <a:off x="539552" y="188640"/>
            <a:ext cx="8208912" cy="38638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47161" indent="337661" algn="just">
              <a:lnSpc>
                <a:spcPct val="115000"/>
              </a:lnSpc>
            </a:pPr>
            <a:r>
              <a:rPr lang="ru-RU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Математический</a:t>
            </a:r>
            <a:r>
              <a:rPr lang="ru-RU" sz="3600" b="1" u="sng" spc="-5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диктант</a:t>
            </a:r>
          </a:p>
          <a:p>
            <a:pPr marL="147161" indent="337661" algn="just">
              <a:lnSpc>
                <a:spcPct val="115000"/>
              </a:lnSpc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161" algn="just">
              <a:lnSpc>
                <a:spcPct val="115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«5»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без ошибок; </a:t>
            </a:r>
          </a:p>
          <a:p>
            <a:pPr marL="147161" algn="just">
              <a:lnSpc>
                <a:spcPct val="115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«4»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1–2 ошибки;</a:t>
            </a:r>
          </a:p>
          <a:p>
            <a:pPr marL="147161" algn="just">
              <a:lnSpc>
                <a:spcPct val="115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«3»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3–4 ошибки; </a:t>
            </a:r>
          </a:p>
          <a:p>
            <a:pPr marL="147161" algn="just">
              <a:lnSpc>
                <a:spcPct val="115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</a:t>
            </a:r>
            <a:r>
              <a:rPr lang="ru-RU" sz="36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«2»</a:t>
            </a:r>
            <a:r>
              <a:rPr lang="ru-RU" sz="3600" b="1" spc="-56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6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36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z="36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ошибок.</a:t>
            </a:r>
          </a:p>
        </p:txBody>
      </p:sp>
    </p:spTree>
    <p:extLst>
      <p:ext uri="{BB962C8B-B14F-4D97-AF65-F5344CB8AC3E}">
        <p14:creationId xmlns:p14="http://schemas.microsoft.com/office/powerpoint/2010/main" val="67645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320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Georgia</vt:lpstr>
      <vt:lpstr>Lucida Sans</vt:lpstr>
      <vt:lpstr>Times New Roman</vt:lpstr>
      <vt:lpstr>Wingdings</vt:lpstr>
      <vt:lpstr>Wingdings 2</vt:lpstr>
      <vt:lpstr>Wingdings 3</vt:lpstr>
      <vt:lpstr>Апекс</vt:lpstr>
      <vt:lpstr>     Система  оценивания предметных результатов по математике</vt:lpstr>
      <vt:lpstr>Презентация PowerPoint</vt:lpstr>
      <vt:lpstr>Цель:</vt:lpstr>
      <vt:lpstr>Задачи:</vt:lpstr>
      <vt:lpstr>Виды контроля:</vt:lpstr>
      <vt:lpstr>Критерии оценки:</vt:lpstr>
      <vt:lpstr>Значение для развития личности: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оценки предметных результатов</dc:title>
  <dc:creator>Андрей</dc:creator>
  <cp:lastModifiedBy>Оля</cp:lastModifiedBy>
  <cp:revision>33</cp:revision>
  <dcterms:created xsi:type="dcterms:W3CDTF">2012-03-26T15:07:26Z</dcterms:created>
  <dcterms:modified xsi:type="dcterms:W3CDTF">2026-04-14T12:27:21Z</dcterms:modified>
</cp:coreProperties>
</file>