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48"/>
    <a:srgbClr val="E85249"/>
    <a:srgbClr val="5982BF"/>
    <a:srgbClr val="FFAA3A"/>
    <a:srgbClr val="839293"/>
    <a:srgbClr val="3469B3"/>
    <a:srgbClr val="FFFFFF"/>
    <a:srgbClr val="FFDA88"/>
    <a:srgbClr val="578BCE"/>
    <a:srgbClr val="FBD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6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88F79-BADA-46B4-A968-15D99973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23876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2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1825625"/>
            <a:ext cx="8291286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54CA516A-9D99-4664-BAF0-E71369B5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3D5038D-2D34-4FA1-BDC9-2DC604D7D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0" y="0"/>
            <a:ext cx="595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esentation-creation.ru/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4552CB-2298-46D9-B8AB-F4B8A09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F9A7F4-9853-47B5-9218-C2139353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7F95EA-B546-40E5-955E-973EA04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256-EB4B-4638-A26A-2DFE18B0AEEE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FFF830-B83E-470D-9903-33FD1DB3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C71D2B-DD87-4F95-AE17-6A2EC1C1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47B89673-269B-483F-B129-9D3CE40FFE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metodicheskaya-kopilka/univers-kodifikatory-oko#!/tab/243050673-2" TargetMode="External"/><Relationship Id="rId2" Type="http://schemas.openxmlformats.org/officeDocument/2006/relationships/hyperlink" Target="https://edsoo.ru/mr-nachalnaya-shkola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sk.yandex.ru/d/5M5Szmp0B7Tc0w" TargetMode="External"/><Relationship Id="rId4" Type="http://schemas.openxmlformats.org/officeDocument/2006/relationships/hyperlink" Target="https://www.yaklass.ru/info/events/olimp/2026/03/proekt-Trenirovochnye-nedeli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1700D-8834-4889-9306-C3786535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25" y="433952"/>
            <a:ext cx="7181791" cy="86790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dirty="0" smtClean="0">
                <a:ln w="0"/>
                <a:solidFill>
                  <a:srgbClr val="3469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Банк заданий для разных оценочных процедур</a:t>
            </a:r>
            <a:endParaRPr lang="ru-RU" sz="2800" dirty="0">
              <a:ln w="0"/>
              <a:solidFill>
                <a:srgbClr val="3469B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95" y="1449553"/>
            <a:ext cx="9872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https://edsoo.ru/mr-nachalnaya-shkola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Единое содержание общего образования (ЕСОО)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https://fipi.ru/metodicheskaya-kopilka/univers-kodifikatory-oko#!/</a:t>
            </a:r>
            <a:r>
              <a:rPr lang="en-US" dirty="0" smtClean="0">
                <a:hlinkClick r:id="rId3"/>
              </a:rPr>
              <a:t>tab/243050673-2</a:t>
            </a:r>
            <a:r>
              <a:rPr lang="ru-RU" dirty="0" smtClean="0"/>
              <a:t> - Федеральный институт педагогических измерений (ФИПИ)</a:t>
            </a:r>
          </a:p>
          <a:p>
            <a:endParaRPr lang="ru-RU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www.yaklass.ru/info/events/olimp/2026/03/proekt-Trenirovochnye-nedeli</a:t>
            </a:r>
            <a:r>
              <a:rPr lang="ru-RU" dirty="0" smtClean="0">
                <a:hlinkClick r:id="rId4"/>
              </a:rPr>
              <a:t> -</a:t>
            </a:r>
            <a:r>
              <a:rPr lang="ru-RU" dirty="0" smtClean="0"/>
              <a:t> Цифровой образовательный ресурс  </a:t>
            </a:r>
            <a:r>
              <a:rPr lang="ru-RU" dirty="0" err="1" smtClean="0"/>
              <a:t>ЯКласс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https://disk.yandex.ru/d/5M5Szmp0B7Tc0w</a:t>
            </a:r>
            <a:r>
              <a:rPr lang="ru-RU" dirty="0" smtClean="0"/>
              <a:t> - Тематические контрольные работы ( физика, химия, биология для 10 </a:t>
            </a:r>
            <a:r>
              <a:rPr lang="ru-RU" dirty="0" err="1" smtClean="0"/>
              <a:t>кл</a:t>
            </a:r>
            <a:r>
              <a:rPr lang="ru-RU" dirty="0" smtClean="0"/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39082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{2EAD3CBE-3CA9-1440-AD7E-25A8CC743B1B}tf10001057</Template>
  <TotalTime>141</TotalTime>
  <Words>57</Words>
  <Application>Microsoft Office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Банк заданий для разных оценочных процедур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admin</cp:lastModifiedBy>
  <cp:revision>24</cp:revision>
  <dcterms:created xsi:type="dcterms:W3CDTF">2021-05-05T06:13:49Z</dcterms:created>
  <dcterms:modified xsi:type="dcterms:W3CDTF">2026-04-14T05:05:56Z</dcterms:modified>
</cp:coreProperties>
</file>