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23" r:id="rId2"/>
    <p:sldId id="341" r:id="rId3"/>
    <p:sldId id="293" r:id="rId4"/>
    <p:sldId id="311" r:id="rId5"/>
    <p:sldId id="357" r:id="rId6"/>
    <p:sldId id="287" r:id="rId7"/>
    <p:sldId id="256" r:id="rId8"/>
    <p:sldId id="367" r:id="rId9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8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11161D"/>
    <a:srgbClr val="3B3B3B"/>
    <a:srgbClr val="4F4F4F"/>
    <a:srgbClr val="363636"/>
    <a:srgbClr val="737373"/>
    <a:srgbClr val="C7C7C7"/>
    <a:srgbClr val="D3D3D3"/>
    <a:srgbClr val="8282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92" autoAdjust="0"/>
    <p:restoredTop sz="94660"/>
  </p:normalViewPr>
  <p:slideViewPr>
    <p:cSldViewPr snapToGrid="0" showGuides="1">
      <p:cViewPr varScale="1">
        <p:scale>
          <a:sx n="79" d="100"/>
          <a:sy n="79" d="100"/>
        </p:scale>
        <p:origin x="102" y="648"/>
      </p:cViewPr>
      <p:guideLst>
        <p:guide orient="horz" pos="2160"/>
        <p:guide pos="378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9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3"/>
          <p:cNvSpPr>
            <a:spLocks noGrp="1"/>
          </p:cNvSpPr>
          <p:nvPr>
            <p:ph type="body" sz="quarter" idx="15" hasCustomPrompt="1"/>
          </p:nvPr>
        </p:nvSpPr>
        <p:spPr>
          <a:xfrm>
            <a:off x="1478278" y="5418134"/>
            <a:ext cx="2074545" cy="8588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3" name="Text Placeholder 36"/>
          <p:cNvSpPr>
            <a:spLocks noGrp="1"/>
          </p:cNvSpPr>
          <p:nvPr>
            <p:ph type="body" sz="quarter" idx="16" hasCustomPrompt="1"/>
          </p:nvPr>
        </p:nvSpPr>
        <p:spPr>
          <a:xfrm>
            <a:off x="1478278" y="5035548"/>
            <a:ext cx="2226947" cy="541338"/>
          </a:xfr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3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03</a:t>
            </a:r>
            <a:endParaRPr lang="ru-RU" dirty="0"/>
          </a:p>
        </p:txBody>
      </p:sp>
      <p:sp>
        <p:nvSpPr>
          <p:cNvPr id="4" name="Text Placeholder 33"/>
          <p:cNvSpPr>
            <a:spLocks noGrp="1"/>
          </p:cNvSpPr>
          <p:nvPr>
            <p:ph type="body" sz="quarter" idx="19" hasCustomPrompt="1"/>
          </p:nvPr>
        </p:nvSpPr>
        <p:spPr>
          <a:xfrm>
            <a:off x="1011553" y="3433362"/>
            <a:ext cx="2074545" cy="8588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5" name="Text Placeholder 36"/>
          <p:cNvSpPr>
            <a:spLocks noGrp="1"/>
          </p:cNvSpPr>
          <p:nvPr>
            <p:ph type="body" sz="quarter" idx="20" hasCustomPrompt="1"/>
          </p:nvPr>
        </p:nvSpPr>
        <p:spPr>
          <a:xfrm>
            <a:off x="1011553" y="3050776"/>
            <a:ext cx="2322197" cy="541338"/>
          </a:xfr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2</a:t>
            </a:r>
          </a:p>
        </p:txBody>
      </p:sp>
      <p:sp>
        <p:nvSpPr>
          <p:cNvPr id="6" name="Text Placeholder 33"/>
          <p:cNvSpPr>
            <a:spLocks noGrp="1"/>
          </p:cNvSpPr>
          <p:nvPr>
            <p:ph type="body" sz="quarter" idx="21" hasCustomPrompt="1"/>
          </p:nvPr>
        </p:nvSpPr>
        <p:spPr>
          <a:xfrm>
            <a:off x="1478278" y="1405336"/>
            <a:ext cx="2074545" cy="858842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 tempor</a:t>
            </a:r>
          </a:p>
        </p:txBody>
      </p:sp>
      <p:sp>
        <p:nvSpPr>
          <p:cNvPr id="7" name="Text Placeholder 36"/>
          <p:cNvSpPr>
            <a:spLocks noGrp="1"/>
          </p:cNvSpPr>
          <p:nvPr>
            <p:ph type="body" sz="quarter" idx="22" hasCustomPrompt="1"/>
          </p:nvPr>
        </p:nvSpPr>
        <p:spPr>
          <a:xfrm>
            <a:off x="1478278" y="1022750"/>
            <a:ext cx="2322197" cy="541338"/>
          </a:xfr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01</a:t>
            </a:r>
            <a:endParaRPr lang="ru-RU" dirty="0"/>
          </a:p>
        </p:txBody>
      </p:sp>
      <p:sp>
        <p:nvSpPr>
          <p:cNvPr id="8" name="Text Placeholder 36"/>
          <p:cNvSpPr>
            <a:spLocks noGrp="1"/>
          </p:cNvSpPr>
          <p:nvPr>
            <p:ph type="body" sz="quarter" idx="23" hasCustomPrompt="1"/>
          </p:nvPr>
        </p:nvSpPr>
        <p:spPr>
          <a:xfrm>
            <a:off x="9258299" y="3112687"/>
            <a:ext cx="1889441" cy="541338"/>
          </a:xfrm>
        </p:spPr>
        <p:txBody>
          <a:bodyPr>
            <a:noAutofit/>
          </a:bodyPr>
          <a:lstStyle>
            <a:lvl1pPr marL="0" indent="0" algn="r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5</a:t>
            </a:r>
          </a:p>
        </p:txBody>
      </p:sp>
      <p:sp>
        <p:nvSpPr>
          <p:cNvPr id="9" name="Text Placeholder 33"/>
          <p:cNvSpPr>
            <a:spLocks noGrp="1"/>
          </p:cNvSpPr>
          <p:nvPr>
            <p:ph type="body" sz="quarter" idx="24" hasCustomPrompt="1"/>
          </p:nvPr>
        </p:nvSpPr>
        <p:spPr>
          <a:xfrm>
            <a:off x="9382125" y="3507973"/>
            <a:ext cx="1765616" cy="793752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</a:t>
            </a:r>
          </a:p>
        </p:txBody>
      </p:sp>
      <p:sp>
        <p:nvSpPr>
          <p:cNvPr id="10" name="Text Placeholder 36"/>
          <p:cNvSpPr>
            <a:spLocks noGrp="1"/>
          </p:cNvSpPr>
          <p:nvPr>
            <p:ph type="body" sz="quarter" idx="25" hasCustomPrompt="1"/>
          </p:nvPr>
        </p:nvSpPr>
        <p:spPr>
          <a:xfrm>
            <a:off x="8848724" y="1022750"/>
            <a:ext cx="1889441" cy="541338"/>
          </a:xfrm>
        </p:spPr>
        <p:txBody>
          <a:bodyPr>
            <a:noAutofit/>
          </a:bodyPr>
          <a:lstStyle>
            <a:lvl1pPr marL="0" indent="0" algn="r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</a:t>
            </a:r>
            <a:r>
              <a:rPr lang="ru-RU" dirty="0"/>
              <a:t>4</a:t>
            </a:r>
          </a:p>
        </p:txBody>
      </p:sp>
      <p:sp>
        <p:nvSpPr>
          <p:cNvPr id="11" name="Text Placeholder 33"/>
          <p:cNvSpPr>
            <a:spLocks noGrp="1"/>
          </p:cNvSpPr>
          <p:nvPr>
            <p:ph type="body" sz="quarter" idx="26" hasCustomPrompt="1"/>
          </p:nvPr>
        </p:nvSpPr>
        <p:spPr>
          <a:xfrm>
            <a:off x="8972550" y="1418036"/>
            <a:ext cx="1765616" cy="793752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</a:t>
            </a:r>
          </a:p>
        </p:txBody>
      </p:sp>
      <p:sp>
        <p:nvSpPr>
          <p:cNvPr id="12" name="Text Placeholder 36"/>
          <p:cNvSpPr>
            <a:spLocks noGrp="1"/>
          </p:cNvSpPr>
          <p:nvPr>
            <p:ph type="body" sz="quarter" idx="27" hasCustomPrompt="1"/>
          </p:nvPr>
        </p:nvSpPr>
        <p:spPr>
          <a:xfrm>
            <a:off x="8848724" y="5087938"/>
            <a:ext cx="1889441" cy="541338"/>
          </a:xfrm>
        </p:spPr>
        <p:txBody>
          <a:bodyPr>
            <a:noAutofit/>
          </a:bodyPr>
          <a:lstStyle>
            <a:lvl1pPr marL="0" indent="0" algn="r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accent6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INFODATA 06</a:t>
            </a:r>
            <a:endParaRPr lang="ru-RU" dirty="0"/>
          </a:p>
        </p:txBody>
      </p:sp>
      <p:sp>
        <p:nvSpPr>
          <p:cNvPr id="13" name="Text Placeholder 33"/>
          <p:cNvSpPr>
            <a:spLocks noGrp="1"/>
          </p:cNvSpPr>
          <p:nvPr>
            <p:ph type="body" sz="quarter" idx="28" hasCustomPrompt="1"/>
          </p:nvPr>
        </p:nvSpPr>
        <p:spPr>
          <a:xfrm>
            <a:off x="8972550" y="5483224"/>
            <a:ext cx="1765616" cy="793752"/>
          </a:xfrm>
        </p:spPr>
        <p:txBody>
          <a:bodyPr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Lorem ipsum dolor sit amet, consectetur adipiscing elit, sed do eiusmod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50939-2A54-418C-81D8-BA4E472FD3B8}" type="datetimeFigureOut">
              <a:rPr lang="ru-RU" smtClean="0"/>
              <a:t>29.10.2026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241B4-30B2-4EB1-AF9A-2788D5DA1B3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BDD6B-9295-40CC-8AF7-ED06F8FB91E1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5AC95-081F-4509-9AF2-7CB4A609E92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Oval 6" hidden="1"/>
          <p:cNvSpPr/>
          <p:nvPr userDrawn="1"/>
        </p:nvSpPr>
        <p:spPr>
          <a:xfrm>
            <a:off x="11513958" y="273454"/>
            <a:ext cx="349364" cy="3474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7150" tIns="18575" rIns="37150" bIns="18575" rtlCol="0" anchor="ctr"/>
          <a:lstStyle/>
          <a:p>
            <a:pPr algn="ctr"/>
            <a:endParaRPr lang="en-US" sz="645" b="0" i="0" dirty="0">
              <a:latin typeface="Lato Light" charset="0"/>
            </a:endParaRPr>
          </a:p>
        </p:txBody>
      </p:sp>
      <p:sp>
        <p:nvSpPr>
          <p:cNvPr id="8" name="Rectangle 7" hidden="1"/>
          <p:cNvSpPr/>
          <p:nvPr userDrawn="1"/>
        </p:nvSpPr>
        <p:spPr>
          <a:xfrm>
            <a:off x="11497822" y="315864"/>
            <a:ext cx="39626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fld id="{4BF07FA6-503F-43D4-BACC-24DC717B6652}" type="slidenum">
              <a:rPr lang="ru-RU" sz="1200" b="1" smtClean="0">
                <a:solidFill>
                  <a:schemeClr val="bg1"/>
                </a:solidFill>
                <a:latin typeface="+mj-lt"/>
              </a:rPr>
              <a:t>‹#›</a:t>
            </a:fld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l="39667" t="39685" r="37557" b="37528"/>
          <a:stretch>
            <a:fillRect/>
          </a:stretch>
        </p:blipFill>
        <p:spPr>
          <a:xfrm>
            <a:off x="6893560" y="1400810"/>
            <a:ext cx="5298440" cy="2982595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120015" y="2578735"/>
            <a:ext cx="6614160" cy="18046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3200" b="1" dirty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Сущность </a:t>
            </a:r>
            <a:r>
              <a:rPr lang="ru-RU" altLang="en-US" sz="3200" b="1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понятия «инновации»</a:t>
            </a:r>
            <a:endParaRPr lang="ru-RU" altLang="en-US" sz="3200" b="1" dirty="0">
              <a:solidFill>
                <a:schemeClr val="accent5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471268" y="357635"/>
            <a:ext cx="2835275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altLang="en-US" sz="1600" dirty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Муниципальный семинар</a:t>
            </a:r>
          </a:p>
        </p:txBody>
      </p:sp>
      <p:sp>
        <p:nvSpPr>
          <p:cNvPr id="5" name="Rectangle 4"/>
          <p:cNvSpPr/>
          <p:nvPr/>
        </p:nvSpPr>
        <p:spPr>
          <a:xfrm>
            <a:off x="4881880" y="6218555"/>
            <a:ext cx="2747010" cy="368300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algn="ctr"/>
            <a:r>
              <a:rPr lang="ru-RU" altLang="en-US" sz="1600" dirty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30 октября 2026 года</a:t>
            </a:r>
            <a:endParaRPr lang="en-US" altLang="zh-CN" sz="1600" dirty="0">
              <a:solidFill>
                <a:schemeClr val="accent5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altLang="zh-CN" sz="1600" u="sng" dirty="0">
              <a:solidFill>
                <a:schemeClr val="accent5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9560" y="4876165"/>
            <a:ext cx="11186160" cy="134239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/>
            <a:endParaRPr lang="ru-RU" altLang="en-US" sz="2000" dirty="0">
              <a:solidFill>
                <a:schemeClr val="tx1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r>
              <a:rPr lang="ru-RU" altLang="en-US" sz="1600" dirty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Пляскина Елена Владимировна, </a:t>
            </a:r>
          </a:p>
          <a:p>
            <a:pPr algn="l"/>
            <a:r>
              <a:rPr lang="ru-RU" altLang="en-US" sz="1600" dirty="0">
                <a:solidFill>
                  <a:schemeClr val="accent5">
                    <a:lumMod val="75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методист РМК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l"/>
            <a:endParaRPr lang="en-US" b="1" dirty="0">
              <a:solidFill>
                <a:schemeClr val="accent5">
                  <a:lumMod val="75000"/>
                </a:schemeClr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0"/>
          <p:cNvSpPr>
            <a:spLocks noEditPoints="1"/>
          </p:cNvSpPr>
          <p:nvPr/>
        </p:nvSpPr>
        <p:spPr bwMode="auto">
          <a:xfrm>
            <a:off x="1362572" y="738252"/>
            <a:ext cx="8610890" cy="5016521"/>
          </a:xfrm>
          <a:custGeom>
            <a:avLst/>
            <a:gdLst>
              <a:gd name="T0" fmla="*/ 1722 w 1953"/>
              <a:gd name="T1" fmla="*/ 460 h 1137"/>
              <a:gd name="T2" fmla="*/ 1724 w 1953"/>
              <a:gd name="T3" fmla="*/ 449 h 1137"/>
              <a:gd name="T4" fmla="*/ 1545 w 1953"/>
              <a:gd name="T5" fmla="*/ 799 h 1137"/>
              <a:gd name="T6" fmla="*/ 1600 w 1953"/>
              <a:gd name="T7" fmla="*/ 783 h 1137"/>
              <a:gd name="T8" fmla="*/ 1721 w 1953"/>
              <a:gd name="T9" fmla="*/ 988 h 1137"/>
              <a:gd name="T10" fmla="*/ 1708 w 1953"/>
              <a:gd name="T11" fmla="*/ 833 h 1137"/>
              <a:gd name="T12" fmla="*/ 1901 w 1953"/>
              <a:gd name="T13" fmla="*/ 1105 h 1137"/>
              <a:gd name="T14" fmla="*/ 1797 w 1953"/>
              <a:gd name="T15" fmla="*/ 814 h 1137"/>
              <a:gd name="T16" fmla="*/ 551 w 1953"/>
              <a:gd name="T17" fmla="*/ 698 h 1137"/>
              <a:gd name="T18" fmla="*/ 548 w 1953"/>
              <a:gd name="T19" fmla="*/ 472 h 1137"/>
              <a:gd name="T20" fmla="*/ 440 w 1953"/>
              <a:gd name="T21" fmla="*/ 294 h 1137"/>
              <a:gd name="T22" fmla="*/ 420 w 1953"/>
              <a:gd name="T23" fmla="*/ 214 h 1137"/>
              <a:gd name="T24" fmla="*/ 121 w 1953"/>
              <a:gd name="T25" fmla="*/ 142 h 1137"/>
              <a:gd name="T26" fmla="*/ 122 w 1953"/>
              <a:gd name="T27" fmla="*/ 265 h 1137"/>
              <a:gd name="T28" fmla="*/ 214 w 1953"/>
              <a:gd name="T29" fmla="*/ 444 h 1137"/>
              <a:gd name="T30" fmla="*/ 440 w 1953"/>
              <a:gd name="T31" fmla="*/ 707 h 1137"/>
              <a:gd name="T32" fmla="*/ 511 w 1953"/>
              <a:gd name="T33" fmla="*/ 1100 h 1137"/>
              <a:gd name="T34" fmla="*/ 883 w 1953"/>
              <a:gd name="T35" fmla="*/ 378 h 1137"/>
              <a:gd name="T36" fmla="*/ 590 w 1953"/>
              <a:gd name="T37" fmla="*/ 438 h 1137"/>
              <a:gd name="T38" fmla="*/ 431 w 1953"/>
              <a:gd name="T39" fmla="*/ 617 h 1137"/>
              <a:gd name="T40" fmla="*/ 376 w 1953"/>
              <a:gd name="T41" fmla="*/ 197 h 1137"/>
              <a:gd name="T42" fmla="*/ 461 w 1953"/>
              <a:gd name="T43" fmla="*/ 172 h 1137"/>
              <a:gd name="T44" fmla="*/ 603 w 1953"/>
              <a:gd name="T45" fmla="*/ 273 h 1137"/>
              <a:gd name="T46" fmla="*/ 533 w 1953"/>
              <a:gd name="T47" fmla="*/ 174 h 1137"/>
              <a:gd name="T48" fmla="*/ 830 w 1953"/>
              <a:gd name="T49" fmla="*/ 163 h 1137"/>
              <a:gd name="T50" fmla="*/ 723 w 1953"/>
              <a:gd name="T51" fmla="*/ 48 h 1137"/>
              <a:gd name="T52" fmla="*/ 799 w 1953"/>
              <a:gd name="T53" fmla="*/ 296 h 1137"/>
              <a:gd name="T54" fmla="*/ 613 w 1953"/>
              <a:gd name="T55" fmla="*/ 43 h 1137"/>
              <a:gd name="T56" fmla="*/ 572 w 1953"/>
              <a:gd name="T57" fmla="*/ 143 h 1137"/>
              <a:gd name="T58" fmla="*/ 562 w 1953"/>
              <a:gd name="T59" fmla="*/ 62 h 1137"/>
              <a:gd name="T60" fmla="*/ 427 w 1953"/>
              <a:gd name="T61" fmla="*/ 80 h 1137"/>
              <a:gd name="T62" fmla="*/ 416 w 1953"/>
              <a:gd name="T63" fmla="*/ 64 h 1137"/>
              <a:gd name="T64" fmla="*/ 987 w 1953"/>
              <a:gd name="T65" fmla="*/ 133 h 1137"/>
              <a:gd name="T66" fmla="*/ 1286 w 1953"/>
              <a:gd name="T67" fmla="*/ 38 h 1137"/>
              <a:gd name="T68" fmla="*/ 1525 w 1953"/>
              <a:gd name="T69" fmla="*/ 45 h 1137"/>
              <a:gd name="T70" fmla="*/ 1671 w 1953"/>
              <a:gd name="T71" fmla="*/ 724 h 1137"/>
              <a:gd name="T72" fmla="*/ 1798 w 1953"/>
              <a:gd name="T73" fmla="*/ 134 h 1137"/>
              <a:gd name="T74" fmla="*/ 1791 w 1953"/>
              <a:gd name="T75" fmla="*/ 311 h 1137"/>
              <a:gd name="T76" fmla="*/ 1718 w 1953"/>
              <a:gd name="T77" fmla="*/ 266 h 1137"/>
              <a:gd name="T78" fmla="*/ 1641 w 1953"/>
              <a:gd name="T79" fmla="*/ 499 h 1137"/>
              <a:gd name="T80" fmla="*/ 1571 w 1953"/>
              <a:gd name="T81" fmla="*/ 631 h 1137"/>
              <a:gd name="T82" fmla="*/ 1432 w 1953"/>
              <a:gd name="T83" fmla="*/ 633 h 1137"/>
              <a:gd name="T84" fmla="*/ 1271 w 1953"/>
              <a:gd name="T85" fmla="*/ 620 h 1137"/>
              <a:gd name="T86" fmla="*/ 1090 w 1953"/>
              <a:gd name="T87" fmla="*/ 952 h 1137"/>
              <a:gd name="T88" fmla="*/ 955 w 1953"/>
              <a:gd name="T89" fmla="*/ 735 h 1137"/>
              <a:gd name="T90" fmla="*/ 882 w 1953"/>
              <a:gd name="T91" fmla="*/ 539 h 1137"/>
              <a:gd name="T92" fmla="*/ 1080 w 1953"/>
              <a:gd name="T93" fmla="*/ 528 h 1137"/>
              <a:gd name="T94" fmla="*/ 1118 w 1953"/>
              <a:gd name="T95" fmla="*/ 466 h 1137"/>
              <a:gd name="T96" fmla="*/ 1024 w 1953"/>
              <a:gd name="T97" fmla="*/ 498 h 1137"/>
              <a:gd name="T98" fmla="*/ 902 w 1953"/>
              <a:gd name="T99" fmla="*/ 450 h 1137"/>
              <a:gd name="T100" fmla="*/ 970 w 1953"/>
              <a:gd name="T101" fmla="*/ 378 h 1137"/>
              <a:gd name="T102" fmla="*/ 1034 w 1953"/>
              <a:gd name="T103" fmla="*/ 298 h 1137"/>
              <a:gd name="T104" fmla="*/ 940 w 1953"/>
              <a:gd name="T105" fmla="*/ 334 h 1137"/>
              <a:gd name="T106" fmla="*/ 1000 w 1953"/>
              <a:gd name="T107" fmla="*/ 248 h 1137"/>
              <a:gd name="T108" fmla="*/ 1098 w 1953"/>
              <a:gd name="T109" fmla="*/ 256 h 1137"/>
              <a:gd name="T110" fmla="*/ 1165 w 1953"/>
              <a:gd name="T111" fmla="*/ 244 h 1137"/>
              <a:gd name="T112" fmla="*/ 1273 w 1953"/>
              <a:gd name="T113" fmla="*/ 241 h 1137"/>
              <a:gd name="T114" fmla="*/ 1284 w 1953"/>
              <a:gd name="T115" fmla="*/ 142 h 1137"/>
              <a:gd name="T116" fmla="*/ 1373 w 1953"/>
              <a:gd name="T117" fmla="*/ 79 h 1137"/>
              <a:gd name="T118" fmla="*/ 1518 w 1953"/>
              <a:gd name="T119" fmla="*/ 136 h 1137"/>
              <a:gd name="T120" fmla="*/ 1672 w 1953"/>
              <a:gd name="T121" fmla="*/ 117 h 1137"/>
              <a:gd name="T122" fmla="*/ 1220 w 1953"/>
              <a:gd name="T123" fmla="*/ 508 h 1137"/>
              <a:gd name="T124" fmla="*/ 1495 w 1953"/>
              <a:gd name="T125" fmla="*/ 374 h 11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53" h="1137">
                <a:moveTo>
                  <a:pt x="1109" y="921"/>
                </a:moveTo>
                <a:cubicBezTo>
                  <a:pt x="1109" y="921"/>
                  <a:pt x="1109" y="921"/>
                  <a:pt x="1109" y="921"/>
                </a:cubicBezTo>
                <a:cubicBezTo>
                  <a:pt x="1109" y="921"/>
                  <a:pt x="1109" y="921"/>
                  <a:pt x="1109" y="921"/>
                </a:cubicBezTo>
                <a:close/>
                <a:moveTo>
                  <a:pt x="1173" y="889"/>
                </a:moveTo>
                <a:cubicBezTo>
                  <a:pt x="1170" y="896"/>
                  <a:pt x="1170" y="911"/>
                  <a:pt x="1177" y="915"/>
                </a:cubicBezTo>
                <a:cubicBezTo>
                  <a:pt x="1186" y="921"/>
                  <a:pt x="1194" y="913"/>
                  <a:pt x="1197" y="906"/>
                </a:cubicBezTo>
                <a:cubicBezTo>
                  <a:pt x="1200" y="897"/>
                  <a:pt x="1204" y="888"/>
                  <a:pt x="1207" y="878"/>
                </a:cubicBezTo>
                <a:cubicBezTo>
                  <a:pt x="1208" y="876"/>
                  <a:pt x="1210" y="855"/>
                  <a:pt x="1213" y="855"/>
                </a:cubicBezTo>
                <a:cubicBezTo>
                  <a:pt x="1214" y="856"/>
                  <a:pt x="1214" y="856"/>
                  <a:pt x="1215" y="857"/>
                </a:cubicBezTo>
                <a:cubicBezTo>
                  <a:pt x="1217" y="856"/>
                  <a:pt x="1215" y="846"/>
                  <a:pt x="1214" y="843"/>
                </a:cubicBezTo>
                <a:cubicBezTo>
                  <a:pt x="1214" y="842"/>
                  <a:pt x="1213" y="834"/>
                  <a:pt x="1213" y="834"/>
                </a:cubicBezTo>
                <a:cubicBezTo>
                  <a:pt x="1210" y="832"/>
                  <a:pt x="1202" y="846"/>
                  <a:pt x="1202" y="850"/>
                </a:cubicBezTo>
                <a:cubicBezTo>
                  <a:pt x="1198" y="849"/>
                  <a:pt x="1200" y="852"/>
                  <a:pt x="1199" y="853"/>
                </a:cubicBezTo>
                <a:cubicBezTo>
                  <a:pt x="1198" y="853"/>
                  <a:pt x="1196" y="854"/>
                  <a:pt x="1196" y="854"/>
                </a:cubicBezTo>
                <a:cubicBezTo>
                  <a:pt x="1193" y="857"/>
                  <a:pt x="1193" y="856"/>
                  <a:pt x="1189" y="857"/>
                </a:cubicBezTo>
                <a:cubicBezTo>
                  <a:pt x="1169" y="861"/>
                  <a:pt x="1186" y="878"/>
                  <a:pt x="1174" y="888"/>
                </a:cubicBezTo>
                <a:lnTo>
                  <a:pt x="1173" y="889"/>
                </a:lnTo>
                <a:close/>
                <a:moveTo>
                  <a:pt x="1676" y="532"/>
                </a:moveTo>
                <a:cubicBezTo>
                  <a:pt x="1675" y="533"/>
                  <a:pt x="1675" y="534"/>
                  <a:pt x="1675" y="536"/>
                </a:cubicBezTo>
                <a:cubicBezTo>
                  <a:pt x="1680" y="538"/>
                  <a:pt x="1677" y="538"/>
                  <a:pt x="1679" y="543"/>
                </a:cubicBezTo>
                <a:cubicBezTo>
                  <a:pt x="1680" y="548"/>
                  <a:pt x="1680" y="547"/>
                  <a:pt x="1684" y="548"/>
                </a:cubicBezTo>
                <a:cubicBezTo>
                  <a:pt x="1684" y="549"/>
                  <a:pt x="1684" y="550"/>
                  <a:pt x="1684" y="551"/>
                </a:cubicBezTo>
                <a:cubicBezTo>
                  <a:pt x="1685" y="551"/>
                  <a:pt x="1685" y="551"/>
                  <a:pt x="1686" y="551"/>
                </a:cubicBezTo>
                <a:cubicBezTo>
                  <a:pt x="1686" y="544"/>
                  <a:pt x="1687" y="538"/>
                  <a:pt x="1687" y="531"/>
                </a:cubicBezTo>
                <a:cubicBezTo>
                  <a:pt x="1686" y="531"/>
                  <a:pt x="1685" y="531"/>
                  <a:pt x="1683" y="531"/>
                </a:cubicBezTo>
                <a:cubicBezTo>
                  <a:pt x="1682" y="527"/>
                  <a:pt x="1701" y="520"/>
                  <a:pt x="1704" y="522"/>
                </a:cubicBezTo>
                <a:cubicBezTo>
                  <a:pt x="1706" y="523"/>
                  <a:pt x="1704" y="529"/>
                  <a:pt x="1708" y="530"/>
                </a:cubicBezTo>
                <a:cubicBezTo>
                  <a:pt x="1713" y="533"/>
                  <a:pt x="1712" y="521"/>
                  <a:pt x="1713" y="519"/>
                </a:cubicBezTo>
                <a:cubicBezTo>
                  <a:pt x="1715" y="519"/>
                  <a:pt x="1717" y="520"/>
                  <a:pt x="1719" y="520"/>
                </a:cubicBezTo>
                <a:cubicBezTo>
                  <a:pt x="1720" y="519"/>
                  <a:pt x="1722" y="518"/>
                  <a:pt x="1723" y="517"/>
                </a:cubicBezTo>
                <a:cubicBezTo>
                  <a:pt x="1723" y="519"/>
                  <a:pt x="1727" y="522"/>
                  <a:pt x="1726" y="519"/>
                </a:cubicBezTo>
                <a:cubicBezTo>
                  <a:pt x="1726" y="519"/>
                  <a:pt x="1726" y="519"/>
                  <a:pt x="1726" y="519"/>
                </a:cubicBezTo>
                <a:cubicBezTo>
                  <a:pt x="1725" y="517"/>
                  <a:pt x="1731" y="511"/>
                  <a:pt x="1731" y="512"/>
                </a:cubicBezTo>
                <a:cubicBezTo>
                  <a:pt x="1732" y="513"/>
                  <a:pt x="1730" y="516"/>
                  <a:pt x="1730" y="518"/>
                </a:cubicBezTo>
                <a:cubicBezTo>
                  <a:pt x="1740" y="518"/>
                  <a:pt x="1735" y="509"/>
                  <a:pt x="1734" y="505"/>
                </a:cubicBezTo>
                <a:cubicBezTo>
                  <a:pt x="1732" y="500"/>
                  <a:pt x="1731" y="495"/>
                  <a:pt x="1732" y="489"/>
                </a:cubicBezTo>
                <a:cubicBezTo>
                  <a:pt x="1734" y="482"/>
                  <a:pt x="1735" y="481"/>
                  <a:pt x="1731" y="474"/>
                </a:cubicBezTo>
                <a:cubicBezTo>
                  <a:pt x="1730" y="471"/>
                  <a:pt x="1727" y="460"/>
                  <a:pt x="1722" y="460"/>
                </a:cubicBezTo>
                <a:cubicBezTo>
                  <a:pt x="1724" y="461"/>
                  <a:pt x="1724" y="462"/>
                  <a:pt x="1724" y="463"/>
                </a:cubicBezTo>
                <a:cubicBezTo>
                  <a:pt x="1721" y="466"/>
                  <a:pt x="1721" y="461"/>
                  <a:pt x="1719" y="467"/>
                </a:cubicBezTo>
                <a:cubicBezTo>
                  <a:pt x="1718" y="470"/>
                  <a:pt x="1719" y="470"/>
                  <a:pt x="1719" y="472"/>
                </a:cubicBezTo>
                <a:cubicBezTo>
                  <a:pt x="1720" y="477"/>
                  <a:pt x="1723" y="481"/>
                  <a:pt x="1721" y="487"/>
                </a:cubicBezTo>
                <a:cubicBezTo>
                  <a:pt x="1720" y="490"/>
                  <a:pt x="1718" y="491"/>
                  <a:pt x="1718" y="493"/>
                </a:cubicBezTo>
                <a:cubicBezTo>
                  <a:pt x="1717" y="494"/>
                  <a:pt x="1719" y="495"/>
                  <a:pt x="1718" y="497"/>
                </a:cubicBezTo>
                <a:cubicBezTo>
                  <a:pt x="1716" y="501"/>
                  <a:pt x="1709" y="504"/>
                  <a:pt x="1711" y="497"/>
                </a:cubicBezTo>
                <a:cubicBezTo>
                  <a:pt x="1707" y="497"/>
                  <a:pt x="1708" y="503"/>
                  <a:pt x="1708" y="506"/>
                </a:cubicBezTo>
                <a:cubicBezTo>
                  <a:pt x="1706" y="512"/>
                  <a:pt x="1706" y="511"/>
                  <a:pt x="1701" y="512"/>
                </a:cubicBezTo>
                <a:cubicBezTo>
                  <a:pt x="1698" y="513"/>
                  <a:pt x="1692" y="514"/>
                  <a:pt x="1689" y="516"/>
                </a:cubicBezTo>
                <a:cubicBezTo>
                  <a:pt x="1686" y="519"/>
                  <a:pt x="1685" y="524"/>
                  <a:pt x="1680" y="525"/>
                </a:cubicBezTo>
                <a:cubicBezTo>
                  <a:pt x="1680" y="527"/>
                  <a:pt x="1681" y="528"/>
                  <a:pt x="1678" y="530"/>
                </a:cubicBezTo>
                <a:lnTo>
                  <a:pt x="1676" y="532"/>
                </a:lnTo>
                <a:close/>
                <a:moveTo>
                  <a:pt x="1696" y="532"/>
                </a:moveTo>
                <a:cubicBezTo>
                  <a:pt x="1696" y="532"/>
                  <a:pt x="1702" y="531"/>
                  <a:pt x="1701" y="531"/>
                </a:cubicBezTo>
                <a:cubicBezTo>
                  <a:pt x="1703" y="525"/>
                  <a:pt x="1700" y="524"/>
                  <a:pt x="1695" y="527"/>
                </a:cubicBezTo>
                <a:cubicBezTo>
                  <a:pt x="1692" y="529"/>
                  <a:pt x="1691" y="527"/>
                  <a:pt x="1691" y="531"/>
                </a:cubicBezTo>
                <a:cubicBezTo>
                  <a:pt x="1691" y="532"/>
                  <a:pt x="1693" y="537"/>
                  <a:pt x="1694" y="537"/>
                </a:cubicBezTo>
                <a:cubicBezTo>
                  <a:pt x="1695" y="536"/>
                  <a:pt x="1696" y="531"/>
                  <a:pt x="1696" y="532"/>
                </a:cubicBezTo>
                <a:close/>
                <a:moveTo>
                  <a:pt x="1716" y="385"/>
                </a:moveTo>
                <a:cubicBezTo>
                  <a:pt x="1718" y="385"/>
                  <a:pt x="1723" y="390"/>
                  <a:pt x="1723" y="390"/>
                </a:cubicBezTo>
                <a:cubicBezTo>
                  <a:pt x="1722" y="386"/>
                  <a:pt x="1715" y="381"/>
                  <a:pt x="1713" y="377"/>
                </a:cubicBezTo>
                <a:cubicBezTo>
                  <a:pt x="1711" y="373"/>
                  <a:pt x="1706" y="366"/>
                  <a:pt x="1705" y="362"/>
                </a:cubicBezTo>
                <a:cubicBezTo>
                  <a:pt x="1702" y="361"/>
                  <a:pt x="1700" y="360"/>
                  <a:pt x="1700" y="356"/>
                </a:cubicBezTo>
                <a:cubicBezTo>
                  <a:pt x="1699" y="354"/>
                  <a:pt x="1700" y="352"/>
                  <a:pt x="1700" y="350"/>
                </a:cubicBezTo>
                <a:cubicBezTo>
                  <a:pt x="1699" y="348"/>
                  <a:pt x="1695" y="347"/>
                  <a:pt x="1696" y="345"/>
                </a:cubicBezTo>
                <a:cubicBezTo>
                  <a:pt x="1697" y="345"/>
                  <a:pt x="1697" y="347"/>
                  <a:pt x="1698" y="346"/>
                </a:cubicBezTo>
                <a:cubicBezTo>
                  <a:pt x="1697" y="345"/>
                  <a:pt x="1690" y="331"/>
                  <a:pt x="1686" y="332"/>
                </a:cubicBezTo>
                <a:cubicBezTo>
                  <a:pt x="1683" y="333"/>
                  <a:pt x="1689" y="336"/>
                  <a:pt x="1689" y="336"/>
                </a:cubicBezTo>
                <a:cubicBezTo>
                  <a:pt x="1690" y="339"/>
                  <a:pt x="1688" y="342"/>
                  <a:pt x="1688" y="345"/>
                </a:cubicBezTo>
                <a:cubicBezTo>
                  <a:pt x="1689" y="354"/>
                  <a:pt x="1695" y="361"/>
                  <a:pt x="1700" y="368"/>
                </a:cubicBezTo>
                <a:cubicBezTo>
                  <a:pt x="1703" y="374"/>
                  <a:pt x="1711" y="418"/>
                  <a:pt x="1715" y="417"/>
                </a:cubicBezTo>
                <a:cubicBezTo>
                  <a:pt x="1717" y="417"/>
                  <a:pt x="1717" y="412"/>
                  <a:pt x="1719" y="411"/>
                </a:cubicBezTo>
                <a:cubicBezTo>
                  <a:pt x="1721" y="411"/>
                  <a:pt x="1723" y="416"/>
                  <a:pt x="1724" y="415"/>
                </a:cubicBezTo>
                <a:cubicBezTo>
                  <a:pt x="1727" y="413"/>
                  <a:pt x="1717" y="404"/>
                  <a:pt x="1716" y="404"/>
                </a:cubicBezTo>
                <a:cubicBezTo>
                  <a:pt x="1714" y="401"/>
                  <a:pt x="1707" y="383"/>
                  <a:pt x="1716" y="385"/>
                </a:cubicBezTo>
                <a:cubicBezTo>
                  <a:pt x="1718" y="385"/>
                  <a:pt x="1715" y="384"/>
                  <a:pt x="1716" y="385"/>
                </a:cubicBezTo>
                <a:close/>
                <a:moveTo>
                  <a:pt x="1724" y="449"/>
                </a:moveTo>
                <a:cubicBezTo>
                  <a:pt x="1726" y="448"/>
                  <a:pt x="1734" y="455"/>
                  <a:pt x="1735" y="454"/>
                </a:cubicBezTo>
                <a:cubicBezTo>
                  <a:pt x="1737" y="452"/>
                  <a:pt x="1733" y="449"/>
                  <a:pt x="1735" y="446"/>
                </a:cubicBezTo>
                <a:cubicBezTo>
                  <a:pt x="1736" y="445"/>
                  <a:pt x="1741" y="443"/>
                  <a:pt x="1743" y="443"/>
                </a:cubicBezTo>
                <a:cubicBezTo>
                  <a:pt x="1743" y="441"/>
                  <a:pt x="1746" y="442"/>
                  <a:pt x="1747" y="440"/>
                </a:cubicBezTo>
                <a:cubicBezTo>
                  <a:pt x="1747" y="438"/>
                  <a:pt x="1744" y="440"/>
                  <a:pt x="1744" y="440"/>
                </a:cubicBezTo>
                <a:cubicBezTo>
                  <a:pt x="1744" y="440"/>
                  <a:pt x="1738" y="431"/>
                  <a:pt x="1741" y="431"/>
                </a:cubicBezTo>
                <a:cubicBezTo>
                  <a:pt x="1736" y="445"/>
                  <a:pt x="1720" y="419"/>
                  <a:pt x="1716" y="423"/>
                </a:cubicBezTo>
                <a:cubicBezTo>
                  <a:pt x="1715" y="424"/>
                  <a:pt x="1719" y="436"/>
                  <a:pt x="1719" y="438"/>
                </a:cubicBezTo>
                <a:cubicBezTo>
                  <a:pt x="1719" y="441"/>
                  <a:pt x="1720" y="441"/>
                  <a:pt x="1719" y="444"/>
                </a:cubicBezTo>
                <a:cubicBezTo>
                  <a:pt x="1719" y="444"/>
                  <a:pt x="1716" y="442"/>
                  <a:pt x="1716" y="443"/>
                </a:cubicBezTo>
                <a:cubicBezTo>
                  <a:pt x="1716" y="443"/>
                  <a:pt x="1714" y="449"/>
                  <a:pt x="1714" y="449"/>
                </a:cubicBezTo>
                <a:cubicBezTo>
                  <a:pt x="1714" y="451"/>
                  <a:pt x="1714" y="451"/>
                  <a:pt x="1715" y="454"/>
                </a:cubicBezTo>
                <a:cubicBezTo>
                  <a:pt x="1716" y="459"/>
                  <a:pt x="1718" y="462"/>
                  <a:pt x="1722" y="457"/>
                </a:cubicBezTo>
                <a:cubicBezTo>
                  <a:pt x="1723" y="459"/>
                  <a:pt x="1724" y="456"/>
                  <a:pt x="1724" y="455"/>
                </a:cubicBezTo>
                <a:cubicBezTo>
                  <a:pt x="1723" y="455"/>
                  <a:pt x="1721" y="455"/>
                  <a:pt x="1721" y="454"/>
                </a:cubicBezTo>
                <a:cubicBezTo>
                  <a:pt x="1720" y="453"/>
                  <a:pt x="1717" y="453"/>
                  <a:pt x="1717" y="452"/>
                </a:cubicBezTo>
                <a:cubicBezTo>
                  <a:pt x="1717" y="452"/>
                  <a:pt x="1717" y="449"/>
                  <a:pt x="1718" y="450"/>
                </a:cubicBezTo>
                <a:cubicBezTo>
                  <a:pt x="1720" y="450"/>
                  <a:pt x="1722" y="448"/>
                  <a:pt x="1724" y="449"/>
                </a:cubicBezTo>
                <a:close/>
                <a:moveTo>
                  <a:pt x="1399" y="723"/>
                </a:moveTo>
                <a:cubicBezTo>
                  <a:pt x="1402" y="727"/>
                  <a:pt x="1407" y="723"/>
                  <a:pt x="1408" y="719"/>
                </a:cubicBezTo>
                <a:cubicBezTo>
                  <a:pt x="1411" y="712"/>
                  <a:pt x="1397" y="696"/>
                  <a:pt x="1397" y="709"/>
                </a:cubicBezTo>
                <a:cubicBezTo>
                  <a:pt x="1397" y="712"/>
                  <a:pt x="1396" y="720"/>
                  <a:pt x="1399" y="723"/>
                </a:cubicBezTo>
                <a:close/>
                <a:moveTo>
                  <a:pt x="1552" y="779"/>
                </a:moveTo>
                <a:cubicBezTo>
                  <a:pt x="1550" y="776"/>
                  <a:pt x="1549" y="772"/>
                  <a:pt x="1547" y="769"/>
                </a:cubicBezTo>
                <a:cubicBezTo>
                  <a:pt x="1546" y="768"/>
                  <a:pt x="1543" y="769"/>
                  <a:pt x="1542" y="768"/>
                </a:cubicBezTo>
                <a:cubicBezTo>
                  <a:pt x="1540" y="765"/>
                  <a:pt x="1543" y="768"/>
                  <a:pt x="1542" y="764"/>
                </a:cubicBezTo>
                <a:cubicBezTo>
                  <a:pt x="1541" y="764"/>
                  <a:pt x="1541" y="764"/>
                  <a:pt x="1541" y="764"/>
                </a:cubicBezTo>
                <a:cubicBezTo>
                  <a:pt x="1542" y="763"/>
                  <a:pt x="1541" y="762"/>
                  <a:pt x="1541" y="761"/>
                </a:cubicBezTo>
                <a:cubicBezTo>
                  <a:pt x="1539" y="761"/>
                  <a:pt x="1538" y="762"/>
                  <a:pt x="1537" y="761"/>
                </a:cubicBezTo>
                <a:cubicBezTo>
                  <a:pt x="1537" y="755"/>
                  <a:pt x="1524" y="748"/>
                  <a:pt x="1520" y="744"/>
                </a:cubicBezTo>
                <a:cubicBezTo>
                  <a:pt x="1517" y="742"/>
                  <a:pt x="1515" y="739"/>
                  <a:pt x="1512" y="737"/>
                </a:cubicBezTo>
                <a:cubicBezTo>
                  <a:pt x="1509" y="735"/>
                  <a:pt x="1504" y="733"/>
                  <a:pt x="1502" y="729"/>
                </a:cubicBezTo>
                <a:cubicBezTo>
                  <a:pt x="1499" y="729"/>
                  <a:pt x="1494" y="726"/>
                  <a:pt x="1491" y="727"/>
                </a:cubicBezTo>
                <a:cubicBezTo>
                  <a:pt x="1490" y="734"/>
                  <a:pt x="1502" y="741"/>
                  <a:pt x="1506" y="745"/>
                </a:cubicBezTo>
                <a:cubicBezTo>
                  <a:pt x="1510" y="751"/>
                  <a:pt x="1513" y="757"/>
                  <a:pt x="1517" y="763"/>
                </a:cubicBezTo>
                <a:cubicBezTo>
                  <a:pt x="1520" y="767"/>
                  <a:pt x="1520" y="769"/>
                  <a:pt x="1522" y="773"/>
                </a:cubicBezTo>
                <a:cubicBezTo>
                  <a:pt x="1524" y="777"/>
                  <a:pt x="1526" y="779"/>
                  <a:pt x="1529" y="782"/>
                </a:cubicBezTo>
                <a:cubicBezTo>
                  <a:pt x="1534" y="788"/>
                  <a:pt x="1539" y="794"/>
                  <a:pt x="1545" y="799"/>
                </a:cubicBezTo>
                <a:cubicBezTo>
                  <a:pt x="1545" y="798"/>
                  <a:pt x="1545" y="798"/>
                  <a:pt x="1545" y="797"/>
                </a:cubicBezTo>
                <a:cubicBezTo>
                  <a:pt x="1547" y="797"/>
                  <a:pt x="1548" y="799"/>
                  <a:pt x="1549" y="799"/>
                </a:cubicBezTo>
                <a:cubicBezTo>
                  <a:pt x="1550" y="798"/>
                  <a:pt x="1550" y="798"/>
                  <a:pt x="1550" y="797"/>
                </a:cubicBezTo>
                <a:cubicBezTo>
                  <a:pt x="1551" y="797"/>
                  <a:pt x="1552" y="798"/>
                  <a:pt x="1554" y="797"/>
                </a:cubicBezTo>
                <a:cubicBezTo>
                  <a:pt x="1555" y="794"/>
                  <a:pt x="1554" y="791"/>
                  <a:pt x="1554" y="787"/>
                </a:cubicBezTo>
                <a:cubicBezTo>
                  <a:pt x="1554" y="789"/>
                  <a:pt x="1556" y="778"/>
                  <a:pt x="1552" y="779"/>
                </a:cubicBezTo>
                <a:close/>
                <a:moveTo>
                  <a:pt x="1551" y="802"/>
                </a:moveTo>
                <a:cubicBezTo>
                  <a:pt x="1550" y="806"/>
                  <a:pt x="1551" y="803"/>
                  <a:pt x="1553" y="805"/>
                </a:cubicBezTo>
                <a:cubicBezTo>
                  <a:pt x="1556" y="807"/>
                  <a:pt x="1565" y="809"/>
                  <a:pt x="1569" y="809"/>
                </a:cubicBezTo>
                <a:cubicBezTo>
                  <a:pt x="1573" y="810"/>
                  <a:pt x="1599" y="814"/>
                  <a:pt x="1598" y="815"/>
                </a:cubicBezTo>
                <a:cubicBezTo>
                  <a:pt x="1600" y="816"/>
                  <a:pt x="1602" y="817"/>
                  <a:pt x="1604" y="817"/>
                </a:cubicBezTo>
                <a:cubicBezTo>
                  <a:pt x="1604" y="815"/>
                  <a:pt x="1604" y="813"/>
                  <a:pt x="1604" y="811"/>
                </a:cubicBezTo>
                <a:cubicBezTo>
                  <a:pt x="1603" y="810"/>
                  <a:pt x="1603" y="810"/>
                  <a:pt x="1603" y="810"/>
                </a:cubicBezTo>
                <a:cubicBezTo>
                  <a:pt x="1596" y="809"/>
                  <a:pt x="1598" y="808"/>
                  <a:pt x="1593" y="804"/>
                </a:cubicBezTo>
                <a:cubicBezTo>
                  <a:pt x="1590" y="802"/>
                  <a:pt x="1583" y="801"/>
                  <a:pt x="1582" y="805"/>
                </a:cubicBezTo>
                <a:cubicBezTo>
                  <a:pt x="1579" y="805"/>
                  <a:pt x="1575" y="805"/>
                  <a:pt x="1571" y="804"/>
                </a:cubicBezTo>
                <a:cubicBezTo>
                  <a:pt x="1569" y="803"/>
                  <a:pt x="1570" y="802"/>
                  <a:pt x="1569" y="801"/>
                </a:cubicBezTo>
                <a:cubicBezTo>
                  <a:pt x="1567" y="800"/>
                  <a:pt x="1564" y="800"/>
                  <a:pt x="1563" y="800"/>
                </a:cubicBezTo>
                <a:cubicBezTo>
                  <a:pt x="1559" y="799"/>
                  <a:pt x="1558" y="801"/>
                  <a:pt x="1555" y="801"/>
                </a:cubicBezTo>
                <a:cubicBezTo>
                  <a:pt x="1557" y="801"/>
                  <a:pt x="1551" y="801"/>
                  <a:pt x="1551" y="802"/>
                </a:cubicBezTo>
                <a:close/>
                <a:moveTo>
                  <a:pt x="1622" y="767"/>
                </a:moveTo>
                <a:cubicBezTo>
                  <a:pt x="1623" y="762"/>
                  <a:pt x="1625" y="762"/>
                  <a:pt x="1629" y="759"/>
                </a:cubicBezTo>
                <a:cubicBezTo>
                  <a:pt x="1632" y="756"/>
                  <a:pt x="1632" y="759"/>
                  <a:pt x="1630" y="755"/>
                </a:cubicBezTo>
                <a:cubicBezTo>
                  <a:pt x="1628" y="750"/>
                  <a:pt x="1627" y="750"/>
                  <a:pt x="1626" y="745"/>
                </a:cubicBezTo>
                <a:cubicBezTo>
                  <a:pt x="1625" y="744"/>
                  <a:pt x="1624" y="744"/>
                  <a:pt x="1624" y="743"/>
                </a:cubicBezTo>
                <a:cubicBezTo>
                  <a:pt x="1624" y="742"/>
                  <a:pt x="1625" y="740"/>
                  <a:pt x="1624" y="739"/>
                </a:cubicBezTo>
                <a:cubicBezTo>
                  <a:pt x="1620" y="739"/>
                  <a:pt x="1629" y="735"/>
                  <a:pt x="1629" y="735"/>
                </a:cubicBezTo>
                <a:cubicBezTo>
                  <a:pt x="1631" y="733"/>
                  <a:pt x="1629" y="732"/>
                  <a:pt x="1633" y="731"/>
                </a:cubicBezTo>
                <a:cubicBezTo>
                  <a:pt x="1634" y="726"/>
                  <a:pt x="1630" y="729"/>
                  <a:pt x="1628" y="727"/>
                </a:cubicBezTo>
                <a:cubicBezTo>
                  <a:pt x="1627" y="725"/>
                  <a:pt x="1625" y="723"/>
                  <a:pt x="1624" y="721"/>
                </a:cubicBezTo>
                <a:cubicBezTo>
                  <a:pt x="1617" y="715"/>
                  <a:pt x="1615" y="725"/>
                  <a:pt x="1611" y="728"/>
                </a:cubicBezTo>
                <a:cubicBezTo>
                  <a:pt x="1609" y="731"/>
                  <a:pt x="1606" y="732"/>
                  <a:pt x="1603" y="734"/>
                </a:cubicBezTo>
                <a:cubicBezTo>
                  <a:pt x="1600" y="737"/>
                  <a:pt x="1598" y="740"/>
                  <a:pt x="1595" y="742"/>
                </a:cubicBezTo>
                <a:cubicBezTo>
                  <a:pt x="1590" y="746"/>
                  <a:pt x="1588" y="752"/>
                  <a:pt x="1580" y="752"/>
                </a:cubicBezTo>
                <a:cubicBezTo>
                  <a:pt x="1580" y="751"/>
                  <a:pt x="1580" y="751"/>
                  <a:pt x="1580" y="751"/>
                </a:cubicBezTo>
                <a:cubicBezTo>
                  <a:pt x="1571" y="746"/>
                  <a:pt x="1575" y="764"/>
                  <a:pt x="1576" y="767"/>
                </a:cubicBezTo>
                <a:cubicBezTo>
                  <a:pt x="1580" y="776"/>
                  <a:pt x="1578" y="780"/>
                  <a:pt x="1589" y="781"/>
                </a:cubicBezTo>
                <a:cubicBezTo>
                  <a:pt x="1589" y="786"/>
                  <a:pt x="1597" y="783"/>
                  <a:pt x="1600" y="783"/>
                </a:cubicBezTo>
                <a:cubicBezTo>
                  <a:pt x="1606" y="787"/>
                  <a:pt x="1610" y="789"/>
                  <a:pt x="1615" y="783"/>
                </a:cubicBezTo>
                <a:cubicBezTo>
                  <a:pt x="1618" y="778"/>
                  <a:pt x="1615" y="771"/>
                  <a:pt x="1621" y="768"/>
                </a:cubicBezTo>
                <a:cubicBezTo>
                  <a:pt x="1620" y="768"/>
                  <a:pt x="1620" y="768"/>
                  <a:pt x="1622" y="767"/>
                </a:cubicBezTo>
                <a:close/>
                <a:moveTo>
                  <a:pt x="1664" y="755"/>
                </a:moveTo>
                <a:cubicBezTo>
                  <a:pt x="1659" y="756"/>
                  <a:pt x="1656" y="755"/>
                  <a:pt x="1651" y="755"/>
                </a:cubicBezTo>
                <a:cubicBezTo>
                  <a:pt x="1647" y="754"/>
                  <a:pt x="1643" y="755"/>
                  <a:pt x="1640" y="758"/>
                </a:cubicBezTo>
                <a:cubicBezTo>
                  <a:pt x="1637" y="761"/>
                  <a:pt x="1638" y="762"/>
                  <a:pt x="1637" y="766"/>
                </a:cubicBezTo>
                <a:cubicBezTo>
                  <a:pt x="1635" y="769"/>
                  <a:pt x="1634" y="772"/>
                  <a:pt x="1633" y="776"/>
                </a:cubicBezTo>
                <a:cubicBezTo>
                  <a:pt x="1631" y="780"/>
                  <a:pt x="1631" y="780"/>
                  <a:pt x="1633" y="784"/>
                </a:cubicBezTo>
                <a:cubicBezTo>
                  <a:pt x="1633" y="785"/>
                  <a:pt x="1636" y="786"/>
                  <a:pt x="1636" y="788"/>
                </a:cubicBezTo>
                <a:cubicBezTo>
                  <a:pt x="1637" y="789"/>
                  <a:pt x="1635" y="791"/>
                  <a:pt x="1635" y="792"/>
                </a:cubicBezTo>
                <a:cubicBezTo>
                  <a:pt x="1635" y="797"/>
                  <a:pt x="1636" y="798"/>
                  <a:pt x="1641" y="796"/>
                </a:cubicBezTo>
                <a:cubicBezTo>
                  <a:pt x="1642" y="794"/>
                  <a:pt x="1639" y="776"/>
                  <a:pt x="1644" y="781"/>
                </a:cubicBezTo>
                <a:cubicBezTo>
                  <a:pt x="1646" y="782"/>
                  <a:pt x="1645" y="790"/>
                  <a:pt x="1648" y="792"/>
                </a:cubicBezTo>
                <a:cubicBezTo>
                  <a:pt x="1649" y="792"/>
                  <a:pt x="1657" y="790"/>
                  <a:pt x="1658" y="789"/>
                </a:cubicBezTo>
                <a:cubicBezTo>
                  <a:pt x="1657" y="790"/>
                  <a:pt x="1647" y="775"/>
                  <a:pt x="1647" y="774"/>
                </a:cubicBezTo>
                <a:cubicBezTo>
                  <a:pt x="1649" y="771"/>
                  <a:pt x="1659" y="770"/>
                  <a:pt x="1660" y="767"/>
                </a:cubicBezTo>
                <a:cubicBezTo>
                  <a:pt x="1661" y="767"/>
                  <a:pt x="1650" y="766"/>
                  <a:pt x="1649" y="767"/>
                </a:cubicBezTo>
                <a:cubicBezTo>
                  <a:pt x="1646" y="768"/>
                  <a:pt x="1642" y="774"/>
                  <a:pt x="1640" y="766"/>
                </a:cubicBezTo>
                <a:cubicBezTo>
                  <a:pt x="1637" y="756"/>
                  <a:pt x="1662" y="761"/>
                  <a:pt x="1667" y="759"/>
                </a:cubicBezTo>
                <a:cubicBezTo>
                  <a:pt x="1666" y="759"/>
                  <a:pt x="1671" y="755"/>
                  <a:pt x="1670" y="756"/>
                </a:cubicBezTo>
                <a:cubicBezTo>
                  <a:pt x="1674" y="753"/>
                  <a:pt x="1665" y="755"/>
                  <a:pt x="1664" y="755"/>
                </a:cubicBezTo>
                <a:close/>
                <a:moveTo>
                  <a:pt x="1568" y="636"/>
                </a:moveTo>
                <a:cubicBezTo>
                  <a:pt x="1563" y="642"/>
                  <a:pt x="1570" y="648"/>
                  <a:pt x="1576" y="642"/>
                </a:cubicBezTo>
                <a:cubicBezTo>
                  <a:pt x="1583" y="634"/>
                  <a:pt x="1574" y="633"/>
                  <a:pt x="1568" y="636"/>
                </a:cubicBezTo>
                <a:cubicBezTo>
                  <a:pt x="1567" y="638"/>
                  <a:pt x="1570" y="635"/>
                  <a:pt x="1568" y="636"/>
                </a:cubicBezTo>
                <a:close/>
                <a:moveTo>
                  <a:pt x="1591" y="931"/>
                </a:moveTo>
                <a:cubicBezTo>
                  <a:pt x="1590" y="932"/>
                  <a:pt x="1589" y="934"/>
                  <a:pt x="1588" y="935"/>
                </a:cubicBezTo>
                <a:cubicBezTo>
                  <a:pt x="1588" y="934"/>
                  <a:pt x="1589" y="931"/>
                  <a:pt x="1587" y="931"/>
                </a:cubicBezTo>
                <a:cubicBezTo>
                  <a:pt x="1587" y="940"/>
                  <a:pt x="1591" y="948"/>
                  <a:pt x="1591" y="957"/>
                </a:cubicBezTo>
                <a:cubicBezTo>
                  <a:pt x="1591" y="967"/>
                  <a:pt x="1594" y="973"/>
                  <a:pt x="1590" y="982"/>
                </a:cubicBezTo>
                <a:cubicBezTo>
                  <a:pt x="1587" y="988"/>
                  <a:pt x="1585" y="994"/>
                  <a:pt x="1593" y="996"/>
                </a:cubicBezTo>
                <a:cubicBezTo>
                  <a:pt x="1600" y="998"/>
                  <a:pt x="1608" y="991"/>
                  <a:pt x="1615" y="990"/>
                </a:cubicBezTo>
                <a:cubicBezTo>
                  <a:pt x="1625" y="990"/>
                  <a:pt x="1631" y="990"/>
                  <a:pt x="1641" y="985"/>
                </a:cubicBezTo>
                <a:cubicBezTo>
                  <a:pt x="1649" y="981"/>
                  <a:pt x="1657" y="979"/>
                  <a:pt x="1666" y="977"/>
                </a:cubicBezTo>
                <a:cubicBezTo>
                  <a:pt x="1683" y="973"/>
                  <a:pt x="1709" y="976"/>
                  <a:pt x="1702" y="1000"/>
                </a:cubicBezTo>
                <a:cubicBezTo>
                  <a:pt x="1704" y="1000"/>
                  <a:pt x="1706" y="1000"/>
                  <a:pt x="1707" y="1000"/>
                </a:cubicBezTo>
                <a:cubicBezTo>
                  <a:pt x="1708" y="997"/>
                  <a:pt x="1717" y="987"/>
                  <a:pt x="1721" y="988"/>
                </a:cubicBezTo>
                <a:cubicBezTo>
                  <a:pt x="1720" y="990"/>
                  <a:pt x="1720" y="993"/>
                  <a:pt x="1718" y="996"/>
                </a:cubicBezTo>
                <a:cubicBezTo>
                  <a:pt x="1717" y="998"/>
                  <a:pt x="1714" y="998"/>
                  <a:pt x="1714" y="1000"/>
                </a:cubicBezTo>
                <a:cubicBezTo>
                  <a:pt x="1712" y="1010"/>
                  <a:pt x="1720" y="999"/>
                  <a:pt x="1721" y="998"/>
                </a:cubicBezTo>
                <a:cubicBezTo>
                  <a:pt x="1721" y="1000"/>
                  <a:pt x="1720" y="1003"/>
                  <a:pt x="1721" y="1006"/>
                </a:cubicBezTo>
                <a:cubicBezTo>
                  <a:pt x="1722" y="1007"/>
                  <a:pt x="1724" y="1007"/>
                  <a:pt x="1725" y="1008"/>
                </a:cubicBezTo>
                <a:cubicBezTo>
                  <a:pt x="1727" y="1013"/>
                  <a:pt x="1725" y="1016"/>
                  <a:pt x="1725" y="1020"/>
                </a:cubicBezTo>
                <a:cubicBezTo>
                  <a:pt x="1725" y="1032"/>
                  <a:pt x="1739" y="1026"/>
                  <a:pt x="1740" y="1039"/>
                </a:cubicBezTo>
                <a:cubicBezTo>
                  <a:pt x="1745" y="1039"/>
                  <a:pt x="1748" y="1038"/>
                  <a:pt x="1751" y="1033"/>
                </a:cubicBezTo>
                <a:cubicBezTo>
                  <a:pt x="1752" y="1033"/>
                  <a:pt x="1754" y="1033"/>
                  <a:pt x="1755" y="1033"/>
                </a:cubicBezTo>
                <a:cubicBezTo>
                  <a:pt x="1755" y="1034"/>
                  <a:pt x="1755" y="1035"/>
                  <a:pt x="1755" y="1036"/>
                </a:cubicBezTo>
                <a:cubicBezTo>
                  <a:pt x="1758" y="1038"/>
                  <a:pt x="1757" y="1042"/>
                  <a:pt x="1761" y="1042"/>
                </a:cubicBezTo>
                <a:cubicBezTo>
                  <a:pt x="1764" y="1043"/>
                  <a:pt x="1766" y="1040"/>
                  <a:pt x="1768" y="1039"/>
                </a:cubicBezTo>
                <a:cubicBezTo>
                  <a:pt x="1773" y="1036"/>
                  <a:pt x="1782" y="1035"/>
                  <a:pt x="1785" y="1031"/>
                </a:cubicBezTo>
                <a:cubicBezTo>
                  <a:pt x="1788" y="1027"/>
                  <a:pt x="1789" y="1020"/>
                  <a:pt x="1791" y="1015"/>
                </a:cubicBezTo>
                <a:cubicBezTo>
                  <a:pt x="1795" y="1009"/>
                  <a:pt x="1800" y="1004"/>
                  <a:pt x="1802" y="997"/>
                </a:cubicBezTo>
                <a:cubicBezTo>
                  <a:pt x="1809" y="994"/>
                  <a:pt x="1814" y="986"/>
                  <a:pt x="1816" y="980"/>
                </a:cubicBezTo>
                <a:cubicBezTo>
                  <a:pt x="1819" y="973"/>
                  <a:pt x="1824" y="964"/>
                  <a:pt x="1825" y="956"/>
                </a:cubicBezTo>
                <a:cubicBezTo>
                  <a:pt x="1825" y="953"/>
                  <a:pt x="1824" y="949"/>
                  <a:pt x="1824" y="945"/>
                </a:cubicBezTo>
                <a:cubicBezTo>
                  <a:pt x="1824" y="942"/>
                  <a:pt x="1826" y="939"/>
                  <a:pt x="1825" y="936"/>
                </a:cubicBezTo>
                <a:cubicBezTo>
                  <a:pt x="1825" y="932"/>
                  <a:pt x="1821" y="922"/>
                  <a:pt x="1817" y="920"/>
                </a:cubicBezTo>
                <a:cubicBezTo>
                  <a:pt x="1816" y="918"/>
                  <a:pt x="1816" y="914"/>
                  <a:pt x="1815" y="911"/>
                </a:cubicBezTo>
                <a:cubicBezTo>
                  <a:pt x="1808" y="911"/>
                  <a:pt x="1807" y="902"/>
                  <a:pt x="1807" y="895"/>
                </a:cubicBezTo>
                <a:cubicBezTo>
                  <a:pt x="1802" y="894"/>
                  <a:pt x="1793" y="887"/>
                  <a:pt x="1792" y="883"/>
                </a:cubicBezTo>
                <a:cubicBezTo>
                  <a:pt x="1790" y="880"/>
                  <a:pt x="1792" y="876"/>
                  <a:pt x="1791" y="873"/>
                </a:cubicBezTo>
                <a:cubicBezTo>
                  <a:pt x="1790" y="871"/>
                  <a:pt x="1789" y="869"/>
                  <a:pt x="1788" y="867"/>
                </a:cubicBezTo>
                <a:cubicBezTo>
                  <a:pt x="1786" y="863"/>
                  <a:pt x="1787" y="859"/>
                  <a:pt x="1785" y="856"/>
                </a:cubicBezTo>
                <a:cubicBezTo>
                  <a:pt x="1784" y="853"/>
                  <a:pt x="1782" y="852"/>
                  <a:pt x="1780" y="850"/>
                </a:cubicBezTo>
                <a:cubicBezTo>
                  <a:pt x="1777" y="845"/>
                  <a:pt x="1777" y="837"/>
                  <a:pt x="1776" y="831"/>
                </a:cubicBezTo>
                <a:cubicBezTo>
                  <a:pt x="1765" y="833"/>
                  <a:pt x="1764" y="855"/>
                  <a:pt x="1761" y="864"/>
                </a:cubicBezTo>
                <a:cubicBezTo>
                  <a:pt x="1760" y="869"/>
                  <a:pt x="1759" y="875"/>
                  <a:pt x="1752" y="874"/>
                </a:cubicBezTo>
                <a:cubicBezTo>
                  <a:pt x="1747" y="872"/>
                  <a:pt x="1746" y="866"/>
                  <a:pt x="1740" y="865"/>
                </a:cubicBezTo>
                <a:cubicBezTo>
                  <a:pt x="1740" y="864"/>
                  <a:pt x="1740" y="864"/>
                  <a:pt x="1740" y="864"/>
                </a:cubicBezTo>
                <a:cubicBezTo>
                  <a:pt x="1738" y="864"/>
                  <a:pt x="1731" y="857"/>
                  <a:pt x="1731" y="856"/>
                </a:cubicBezTo>
                <a:cubicBezTo>
                  <a:pt x="1730" y="853"/>
                  <a:pt x="1730" y="852"/>
                  <a:pt x="1731" y="849"/>
                </a:cubicBezTo>
                <a:cubicBezTo>
                  <a:pt x="1733" y="846"/>
                  <a:pt x="1738" y="843"/>
                  <a:pt x="1739" y="840"/>
                </a:cubicBezTo>
                <a:cubicBezTo>
                  <a:pt x="1740" y="834"/>
                  <a:pt x="1733" y="839"/>
                  <a:pt x="1731" y="838"/>
                </a:cubicBezTo>
                <a:cubicBezTo>
                  <a:pt x="1731" y="838"/>
                  <a:pt x="1731" y="838"/>
                  <a:pt x="1731" y="838"/>
                </a:cubicBezTo>
                <a:cubicBezTo>
                  <a:pt x="1722" y="838"/>
                  <a:pt x="1717" y="831"/>
                  <a:pt x="1708" y="833"/>
                </a:cubicBezTo>
                <a:cubicBezTo>
                  <a:pt x="1708" y="838"/>
                  <a:pt x="1703" y="840"/>
                  <a:pt x="1701" y="842"/>
                </a:cubicBezTo>
                <a:cubicBezTo>
                  <a:pt x="1699" y="843"/>
                  <a:pt x="1696" y="846"/>
                  <a:pt x="1695" y="848"/>
                </a:cubicBezTo>
                <a:cubicBezTo>
                  <a:pt x="1694" y="850"/>
                  <a:pt x="1696" y="853"/>
                  <a:pt x="1695" y="856"/>
                </a:cubicBezTo>
                <a:cubicBezTo>
                  <a:pt x="1694" y="856"/>
                  <a:pt x="1685" y="858"/>
                  <a:pt x="1684" y="858"/>
                </a:cubicBezTo>
                <a:cubicBezTo>
                  <a:pt x="1681" y="856"/>
                  <a:pt x="1682" y="854"/>
                  <a:pt x="1681" y="852"/>
                </a:cubicBezTo>
                <a:cubicBezTo>
                  <a:pt x="1675" y="846"/>
                  <a:pt x="1669" y="855"/>
                  <a:pt x="1663" y="858"/>
                </a:cubicBezTo>
                <a:cubicBezTo>
                  <a:pt x="1662" y="860"/>
                  <a:pt x="1664" y="863"/>
                  <a:pt x="1662" y="865"/>
                </a:cubicBezTo>
                <a:cubicBezTo>
                  <a:pt x="1660" y="867"/>
                  <a:pt x="1658" y="863"/>
                  <a:pt x="1656" y="864"/>
                </a:cubicBezTo>
                <a:cubicBezTo>
                  <a:pt x="1655" y="867"/>
                  <a:pt x="1660" y="874"/>
                  <a:pt x="1653" y="873"/>
                </a:cubicBezTo>
                <a:cubicBezTo>
                  <a:pt x="1653" y="871"/>
                  <a:pt x="1653" y="869"/>
                  <a:pt x="1652" y="867"/>
                </a:cubicBezTo>
                <a:cubicBezTo>
                  <a:pt x="1644" y="869"/>
                  <a:pt x="1647" y="877"/>
                  <a:pt x="1644" y="882"/>
                </a:cubicBezTo>
                <a:cubicBezTo>
                  <a:pt x="1640" y="887"/>
                  <a:pt x="1635" y="886"/>
                  <a:pt x="1630" y="888"/>
                </a:cubicBezTo>
                <a:cubicBezTo>
                  <a:pt x="1621" y="891"/>
                  <a:pt x="1599" y="894"/>
                  <a:pt x="1597" y="905"/>
                </a:cubicBezTo>
                <a:cubicBezTo>
                  <a:pt x="1596" y="905"/>
                  <a:pt x="1596" y="905"/>
                  <a:pt x="1595" y="905"/>
                </a:cubicBezTo>
                <a:cubicBezTo>
                  <a:pt x="1596" y="904"/>
                  <a:pt x="1595" y="902"/>
                  <a:pt x="1594" y="902"/>
                </a:cubicBezTo>
                <a:cubicBezTo>
                  <a:pt x="1590" y="908"/>
                  <a:pt x="1589" y="917"/>
                  <a:pt x="1590" y="924"/>
                </a:cubicBezTo>
                <a:cubicBezTo>
                  <a:pt x="1592" y="924"/>
                  <a:pt x="1591" y="929"/>
                  <a:pt x="1591" y="931"/>
                </a:cubicBezTo>
                <a:close/>
                <a:moveTo>
                  <a:pt x="1746" y="1072"/>
                </a:moveTo>
                <a:cubicBezTo>
                  <a:pt x="1746" y="1072"/>
                  <a:pt x="1746" y="1084"/>
                  <a:pt x="1749" y="1085"/>
                </a:cubicBezTo>
                <a:cubicBezTo>
                  <a:pt x="1754" y="1089"/>
                  <a:pt x="1752" y="1080"/>
                  <a:pt x="1759" y="1080"/>
                </a:cubicBezTo>
                <a:cubicBezTo>
                  <a:pt x="1758" y="1081"/>
                  <a:pt x="1758" y="1082"/>
                  <a:pt x="1759" y="1082"/>
                </a:cubicBezTo>
                <a:cubicBezTo>
                  <a:pt x="1761" y="1083"/>
                  <a:pt x="1761" y="1073"/>
                  <a:pt x="1764" y="1072"/>
                </a:cubicBezTo>
                <a:cubicBezTo>
                  <a:pt x="1764" y="1073"/>
                  <a:pt x="1764" y="1074"/>
                  <a:pt x="1765" y="1074"/>
                </a:cubicBezTo>
                <a:cubicBezTo>
                  <a:pt x="1765" y="1073"/>
                  <a:pt x="1768" y="1064"/>
                  <a:pt x="1768" y="1063"/>
                </a:cubicBezTo>
                <a:cubicBezTo>
                  <a:pt x="1766" y="1060"/>
                  <a:pt x="1766" y="1061"/>
                  <a:pt x="1762" y="1062"/>
                </a:cubicBezTo>
                <a:cubicBezTo>
                  <a:pt x="1758" y="1062"/>
                  <a:pt x="1757" y="1063"/>
                  <a:pt x="1754" y="1062"/>
                </a:cubicBezTo>
                <a:cubicBezTo>
                  <a:pt x="1752" y="1061"/>
                  <a:pt x="1749" y="1058"/>
                  <a:pt x="1748" y="1058"/>
                </a:cubicBezTo>
                <a:cubicBezTo>
                  <a:pt x="1745" y="1058"/>
                  <a:pt x="1747" y="1071"/>
                  <a:pt x="1747" y="1072"/>
                </a:cubicBezTo>
                <a:lnTo>
                  <a:pt x="1746" y="1072"/>
                </a:lnTo>
                <a:close/>
                <a:moveTo>
                  <a:pt x="1901" y="1105"/>
                </a:moveTo>
                <a:cubicBezTo>
                  <a:pt x="1903" y="1096"/>
                  <a:pt x="1908" y="1094"/>
                  <a:pt x="1913" y="1089"/>
                </a:cubicBezTo>
                <a:cubicBezTo>
                  <a:pt x="1916" y="1085"/>
                  <a:pt x="1919" y="1078"/>
                  <a:pt x="1911" y="1079"/>
                </a:cubicBezTo>
                <a:cubicBezTo>
                  <a:pt x="1911" y="1077"/>
                  <a:pt x="1912" y="1075"/>
                  <a:pt x="1911" y="1074"/>
                </a:cubicBezTo>
                <a:cubicBezTo>
                  <a:pt x="1900" y="1081"/>
                  <a:pt x="1893" y="1093"/>
                  <a:pt x="1883" y="1100"/>
                </a:cubicBezTo>
                <a:cubicBezTo>
                  <a:pt x="1875" y="1106"/>
                  <a:pt x="1867" y="1109"/>
                  <a:pt x="1861" y="1117"/>
                </a:cubicBezTo>
                <a:cubicBezTo>
                  <a:pt x="1855" y="1126"/>
                  <a:pt x="1864" y="1135"/>
                  <a:pt x="1873" y="1129"/>
                </a:cubicBezTo>
                <a:cubicBezTo>
                  <a:pt x="1883" y="1124"/>
                  <a:pt x="1885" y="1114"/>
                  <a:pt x="1892" y="1107"/>
                </a:cubicBezTo>
                <a:cubicBezTo>
                  <a:pt x="1894" y="1106"/>
                  <a:pt x="1898" y="1106"/>
                  <a:pt x="1901" y="1105"/>
                </a:cubicBezTo>
                <a:close/>
                <a:moveTo>
                  <a:pt x="1920" y="1080"/>
                </a:moveTo>
                <a:cubicBezTo>
                  <a:pt x="1916" y="1085"/>
                  <a:pt x="1925" y="1082"/>
                  <a:pt x="1926" y="1081"/>
                </a:cubicBezTo>
                <a:cubicBezTo>
                  <a:pt x="1929" y="1080"/>
                  <a:pt x="1933" y="1076"/>
                  <a:pt x="1935" y="1073"/>
                </a:cubicBezTo>
                <a:cubicBezTo>
                  <a:pt x="1937" y="1070"/>
                  <a:pt x="1937" y="1067"/>
                  <a:pt x="1938" y="1065"/>
                </a:cubicBezTo>
                <a:cubicBezTo>
                  <a:pt x="1940" y="1062"/>
                  <a:pt x="1943" y="1063"/>
                  <a:pt x="1946" y="1061"/>
                </a:cubicBezTo>
                <a:cubicBezTo>
                  <a:pt x="1947" y="1060"/>
                  <a:pt x="1952" y="1053"/>
                  <a:pt x="1952" y="1051"/>
                </a:cubicBezTo>
                <a:cubicBezTo>
                  <a:pt x="1953" y="1046"/>
                  <a:pt x="1953" y="1048"/>
                  <a:pt x="1949" y="1047"/>
                </a:cubicBezTo>
                <a:cubicBezTo>
                  <a:pt x="1945" y="1047"/>
                  <a:pt x="1945" y="1052"/>
                  <a:pt x="1941" y="1046"/>
                </a:cubicBezTo>
                <a:cubicBezTo>
                  <a:pt x="1939" y="1043"/>
                  <a:pt x="1940" y="1038"/>
                  <a:pt x="1937" y="1035"/>
                </a:cubicBezTo>
                <a:cubicBezTo>
                  <a:pt x="1936" y="1038"/>
                  <a:pt x="1936" y="1045"/>
                  <a:pt x="1933" y="1038"/>
                </a:cubicBezTo>
                <a:cubicBezTo>
                  <a:pt x="1933" y="1037"/>
                  <a:pt x="1934" y="1028"/>
                  <a:pt x="1935" y="1028"/>
                </a:cubicBezTo>
                <a:cubicBezTo>
                  <a:pt x="1936" y="1020"/>
                  <a:pt x="1929" y="1019"/>
                  <a:pt x="1928" y="1013"/>
                </a:cubicBezTo>
                <a:cubicBezTo>
                  <a:pt x="1925" y="1012"/>
                  <a:pt x="1929" y="1030"/>
                  <a:pt x="1930" y="1032"/>
                </a:cubicBezTo>
                <a:cubicBezTo>
                  <a:pt x="1935" y="1033"/>
                  <a:pt x="1930" y="1054"/>
                  <a:pt x="1927" y="1057"/>
                </a:cubicBezTo>
                <a:cubicBezTo>
                  <a:pt x="1923" y="1061"/>
                  <a:pt x="1918" y="1056"/>
                  <a:pt x="1922" y="1064"/>
                </a:cubicBezTo>
                <a:cubicBezTo>
                  <a:pt x="1925" y="1069"/>
                  <a:pt x="1928" y="1074"/>
                  <a:pt x="1921" y="1079"/>
                </a:cubicBezTo>
                <a:lnTo>
                  <a:pt x="1920" y="1080"/>
                </a:lnTo>
                <a:close/>
                <a:moveTo>
                  <a:pt x="1781" y="783"/>
                </a:moveTo>
                <a:cubicBezTo>
                  <a:pt x="1765" y="784"/>
                  <a:pt x="1749" y="764"/>
                  <a:pt x="1735" y="777"/>
                </a:cubicBezTo>
                <a:cubicBezTo>
                  <a:pt x="1732" y="779"/>
                  <a:pt x="1735" y="782"/>
                  <a:pt x="1730" y="781"/>
                </a:cubicBezTo>
                <a:cubicBezTo>
                  <a:pt x="1725" y="780"/>
                  <a:pt x="1726" y="773"/>
                  <a:pt x="1724" y="770"/>
                </a:cubicBezTo>
                <a:cubicBezTo>
                  <a:pt x="1719" y="761"/>
                  <a:pt x="1714" y="766"/>
                  <a:pt x="1706" y="767"/>
                </a:cubicBezTo>
                <a:cubicBezTo>
                  <a:pt x="1705" y="771"/>
                  <a:pt x="1711" y="768"/>
                  <a:pt x="1711" y="772"/>
                </a:cubicBezTo>
                <a:cubicBezTo>
                  <a:pt x="1713" y="773"/>
                  <a:pt x="1722" y="776"/>
                  <a:pt x="1722" y="777"/>
                </a:cubicBezTo>
                <a:cubicBezTo>
                  <a:pt x="1722" y="778"/>
                  <a:pt x="1715" y="780"/>
                  <a:pt x="1714" y="780"/>
                </a:cubicBezTo>
                <a:cubicBezTo>
                  <a:pt x="1714" y="778"/>
                  <a:pt x="1712" y="778"/>
                  <a:pt x="1710" y="779"/>
                </a:cubicBezTo>
                <a:cubicBezTo>
                  <a:pt x="1714" y="782"/>
                  <a:pt x="1714" y="786"/>
                  <a:pt x="1720" y="786"/>
                </a:cubicBezTo>
                <a:cubicBezTo>
                  <a:pt x="1720" y="786"/>
                  <a:pt x="1720" y="783"/>
                  <a:pt x="1721" y="783"/>
                </a:cubicBezTo>
                <a:cubicBezTo>
                  <a:pt x="1724" y="782"/>
                  <a:pt x="1723" y="784"/>
                  <a:pt x="1725" y="786"/>
                </a:cubicBezTo>
                <a:cubicBezTo>
                  <a:pt x="1734" y="791"/>
                  <a:pt x="1744" y="792"/>
                  <a:pt x="1749" y="801"/>
                </a:cubicBezTo>
                <a:cubicBezTo>
                  <a:pt x="1751" y="805"/>
                  <a:pt x="1751" y="810"/>
                  <a:pt x="1755" y="812"/>
                </a:cubicBezTo>
                <a:cubicBezTo>
                  <a:pt x="1755" y="813"/>
                  <a:pt x="1758" y="812"/>
                  <a:pt x="1759" y="813"/>
                </a:cubicBezTo>
                <a:cubicBezTo>
                  <a:pt x="1761" y="814"/>
                  <a:pt x="1760" y="816"/>
                  <a:pt x="1762" y="817"/>
                </a:cubicBezTo>
                <a:cubicBezTo>
                  <a:pt x="1764" y="819"/>
                  <a:pt x="1776" y="821"/>
                  <a:pt x="1777" y="818"/>
                </a:cubicBezTo>
                <a:cubicBezTo>
                  <a:pt x="1780" y="815"/>
                  <a:pt x="1774" y="815"/>
                  <a:pt x="1773" y="813"/>
                </a:cubicBezTo>
                <a:cubicBezTo>
                  <a:pt x="1776" y="813"/>
                  <a:pt x="1780" y="812"/>
                  <a:pt x="1783" y="811"/>
                </a:cubicBezTo>
                <a:cubicBezTo>
                  <a:pt x="1786" y="810"/>
                  <a:pt x="1785" y="808"/>
                  <a:pt x="1788" y="808"/>
                </a:cubicBezTo>
                <a:cubicBezTo>
                  <a:pt x="1790" y="811"/>
                  <a:pt x="1795" y="812"/>
                  <a:pt x="1797" y="814"/>
                </a:cubicBezTo>
                <a:cubicBezTo>
                  <a:pt x="1799" y="816"/>
                  <a:pt x="1799" y="819"/>
                  <a:pt x="1801" y="821"/>
                </a:cubicBezTo>
                <a:cubicBezTo>
                  <a:pt x="1805" y="825"/>
                  <a:pt x="1816" y="829"/>
                  <a:pt x="1822" y="829"/>
                </a:cubicBezTo>
                <a:cubicBezTo>
                  <a:pt x="1822" y="828"/>
                  <a:pt x="1821" y="828"/>
                  <a:pt x="1821" y="828"/>
                </a:cubicBezTo>
                <a:cubicBezTo>
                  <a:pt x="1825" y="827"/>
                  <a:pt x="1818" y="825"/>
                  <a:pt x="1818" y="825"/>
                </a:cubicBezTo>
                <a:cubicBezTo>
                  <a:pt x="1820" y="823"/>
                  <a:pt x="1810" y="815"/>
                  <a:pt x="1808" y="813"/>
                </a:cubicBezTo>
                <a:cubicBezTo>
                  <a:pt x="1806" y="810"/>
                  <a:pt x="1804" y="808"/>
                  <a:pt x="1803" y="805"/>
                </a:cubicBezTo>
                <a:cubicBezTo>
                  <a:pt x="1803" y="802"/>
                  <a:pt x="1807" y="804"/>
                  <a:pt x="1804" y="800"/>
                </a:cubicBezTo>
                <a:cubicBezTo>
                  <a:pt x="1800" y="799"/>
                  <a:pt x="1795" y="794"/>
                  <a:pt x="1793" y="792"/>
                </a:cubicBezTo>
                <a:cubicBezTo>
                  <a:pt x="1792" y="791"/>
                  <a:pt x="1790" y="788"/>
                  <a:pt x="1789" y="787"/>
                </a:cubicBezTo>
                <a:cubicBezTo>
                  <a:pt x="1787" y="785"/>
                  <a:pt x="1783" y="786"/>
                  <a:pt x="1781" y="783"/>
                </a:cubicBezTo>
                <a:cubicBezTo>
                  <a:pt x="1781" y="783"/>
                  <a:pt x="1782" y="785"/>
                  <a:pt x="1781" y="783"/>
                </a:cubicBezTo>
                <a:close/>
                <a:moveTo>
                  <a:pt x="566" y="1010"/>
                </a:moveTo>
                <a:cubicBezTo>
                  <a:pt x="569" y="1010"/>
                  <a:pt x="569" y="1010"/>
                  <a:pt x="571" y="1011"/>
                </a:cubicBezTo>
                <a:cubicBezTo>
                  <a:pt x="574" y="1012"/>
                  <a:pt x="574" y="1014"/>
                  <a:pt x="576" y="1014"/>
                </a:cubicBezTo>
                <a:cubicBezTo>
                  <a:pt x="581" y="1014"/>
                  <a:pt x="588" y="1009"/>
                  <a:pt x="591" y="1006"/>
                </a:cubicBezTo>
                <a:cubicBezTo>
                  <a:pt x="595" y="1003"/>
                  <a:pt x="596" y="1001"/>
                  <a:pt x="593" y="997"/>
                </a:cubicBezTo>
                <a:cubicBezTo>
                  <a:pt x="591" y="994"/>
                  <a:pt x="589" y="994"/>
                  <a:pt x="588" y="990"/>
                </a:cubicBezTo>
                <a:cubicBezTo>
                  <a:pt x="587" y="987"/>
                  <a:pt x="588" y="985"/>
                  <a:pt x="585" y="982"/>
                </a:cubicBezTo>
                <a:cubicBezTo>
                  <a:pt x="582" y="980"/>
                  <a:pt x="577" y="979"/>
                  <a:pt x="584" y="978"/>
                </a:cubicBezTo>
                <a:cubicBezTo>
                  <a:pt x="589" y="977"/>
                  <a:pt x="593" y="981"/>
                  <a:pt x="598" y="982"/>
                </a:cubicBezTo>
                <a:cubicBezTo>
                  <a:pt x="611" y="984"/>
                  <a:pt x="615" y="966"/>
                  <a:pt x="621" y="959"/>
                </a:cubicBezTo>
                <a:cubicBezTo>
                  <a:pt x="626" y="953"/>
                  <a:pt x="631" y="947"/>
                  <a:pt x="633" y="939"/>
                </a:cubicBezTo>
                <a:cubicBezTo>
                  <a:pt x="634" y="932"/>
                  <a:pt x="631" y="923"/>
                  <a:pt x="636" y="918"/>
                </a:cubicBezTo>
                <a:cubicBezTo>
                  <a:pt x="646" y="907"/>
                  <a:pt x="663" y="907"/>
                  <a:pt x="675" y="899"/>
                </a:cubicBezTo>
                <a:cubicBezTo>
                  <a:pt x="683" y="894"/>
                  <a:pt x="688" y="875"/>
                  <a:pt x="688" y="865"/>
                </a:cubicBezTo>
                <a:cubicBezTo>
                  <a:pt x="689" y="857"/>
                  <a:pt x="686" y="852"/>
                  <a:pt x="689" y="845"/>
                </a:cubicBezTo>
                <a:cubicBezTo>
                  <a:pt x="692" y="840"/>
                  <a:pt x="696" y="835"/>
                  <a:pt x="699" y="830"/>
                </a:cubicBezTo>
                <a:cubicBezTo>
                  <a:pt x="706" y="820"/>
                  <a:pt x="713" y="807"/>
                  <a:pt x="706" y="795"/>
                </a:cubicBezTo>
                <a:cubicBezTo>
                  <a:pt x="698" y="783"/>
                  <a:pt x="678" y="783"/>
                  <a:pt x="665" y="780"/>
                </a:cubicBezTo>
                <a:cubicBezTo>
                  <a:pt x="665" y="779"/>
                  <a:pt x="664" y="778"/>
                  <a:pt x="664" y="777"/>
                </a:cubicBezTo>
                <a:cubicBezTo>
                  <a:pt x="659" y="777"/>
                  <a:pt x="653" y="778"/>
                  <a:pt x="648" y="775"/>
                </a:cubicBezTo>
                <a:cubicBezTo>
                  <a:pt x="649" y="757"/>
                  <a:pt x="631" y="776"/>
                  <a:pt x="624" y="776"/>
                </a:cubicBezTo>
                <a:cubicBezTo>
                  <a:pt x="624" y="771"/>
                  <a:pt x="629" y="768"/>
                  <a:pt x="628" y="763"/>
                </a:cubicBezTo>
                <a:cubicBezTo>
                  <a:pt x="623" y="764"/>
                  <a:pt x="617" y="765"/>
                  <a:pt x="612" y="765"/>
                </a:cubicBezTo>
                <a:cubicBezTo>
                  <a:pt x="613" y="757"/>
                  <a:pt x="617" y="751"/>
                  <a:pt x="613" y="743"/>
                </a:cubicBezTo>
                <a:cubicBezTo>
                  <a:pt x="610" y="739"/>
                  <a:pt x="602" y="736"/>
                  <a:pt x="603" y="729"/>
                </a:cubicBezTo>
                <a:cubicBezTo>
                  <a:pt x="590" y="730"/>
                  <a:pt x="570" y="725"/>
                  <a:pt x="569" y="710"/>
                </a:cubicBezTo>
                <a:cubicBezTo>
                  <a:pt x="558" y="708"/>
                  <a:pt x="555" y="709"/>
                  <a:pt x="551" y="698"/>
                </a:cubicBezTo>
                <a:cubicBezTo>
                  <a:pt x="548" y="692"/>
                  <a:pt x="546" y="694"/>
                  <a:pt x="539" y="696"/>
                </a:cubicBezTo>
                <a:cubicBezTo>
                  <a:pt x="535" y="697"/>
                  <a:pt x="529" y="699"/>
                  <a:pt x="525" y="698"/>
                </a:cubicBezTo>
                <a:cubicBezTo>
                  <a:pt x="521" y="697"/>
                  <a:pt x="521" y="693"/>
                  <a:pt x="517" y="691"/>
                </a:cubicBezTo>
                <a:cubicBezTo>
                  <a:pt x="509" y="687"/>
                  <a:pt x="500" y="696"/>
                  <a:pt x="494" y="700"/>
                </a:cubicBezTo>
                <a:cubicBezTo>
                  <a:pt x="494" y="697"/>
                  <a:pt x="500" y="680"/>
                  <a:pt x="491" y="685"/>
                </a:cubicBezTo>
                <a:cubicBezTo>
                  <a:pt x="492" y="694"/>
                  <a:pt x="479" y="691"/>
                  <a:pt x="473" y="694"/>
                </a:cubicBezTo>
                <a:cubicBezTo>
                  <a:pt x="472" y="698"/>
                  <a:pt x="467" y="707"/>
                  <a:pt x="463" y="707"/>
                </a:cubicBezTo>
                <a:cubicBezTo>
                  <a:pt x="460" y="707"/>
                  <a:pt x="457" y="705"/>
                  <a:pt x="455" y="704"/>
                </a:cubicBezTo>
                <a:cubicBezTo>
                  <a:pt x="451" y="703"/>
                  <a:pt x="447" y="702"/>
                  <a:pt x="443" y="702"/>
                </a:cubicBezTo>
                <a:cubicBezTo>
                  <a:pt x="431" y="702"/>
                  <a:pt x="421" y="709"/>
                  <a:pt x="421" y="692"/>
                </a:cubicBezTo>
                <a:cubicBezTo>
                  <a:pt x="421" y="685"/>
                  <a:pt x="425" y="670"/>
                  <a:pt x="419" y="663"/>
                </a:cubicBezTo>
                <a:cubicBezTo>
                  <a:pt x="412" y="656"/>
                  <a:pt x="400" y="666"/>
                  <a:pt x="392" y="665"/>
                </a:cubicBezTo>
                <a:cubicBezTo>
                  <a:pt x="391" y="650"/>
                  <a:pt x="405" y="641"/>
                  <a:pt x="404" y="627"/>
                </a:cubicBezTo>
                <a:cubicBezTo>
                  <a:pt x="403" y="626"/>
                  <a:pt x="402" y="625"/>
                  <a:pt x="401" y="623"/>
                </a:cubicBezTo>
                <a:cubicBezTo>
                  <a:pt x="384" y="622"/>
                  <a:pt x="368" y="659"/>
                  <a:pt x="352" y="643"/>
                </a:cubicBezTo>
                <a:cubicBezTo>
                  <a:pt x="346" y="637"/>
                  <a:pt x="340" y="625"/>
                  <a:pt x="341" y="617"/>
                </a:cubicBezTo>
                <a:cubicBezTo>
                  <a:pt x="342" y="611"/>
                  <a:pt x="345" y="606"/>
                  <a:pt x="346" y="601"/>
                </a:cubicBezTo>
                <a:cubicBezTo>
                  <a:pt x="347" y="594"/>
                  <a:pt x="346" y="586"/>
                  <a:pt x="348" y="580"/>
                </a:cubicBezTo>
                <a:cubicBezTo>
                  <a:pt x="353" y="578"/>
                  <a:pt x="356" y="577"/>
                  <a:pt x="361" y="576"/>
                </a:cubicBezTo>
                <a:cubicBezTo>
                  <a:pt x="367" y="567"/>
                  <a:pt x="378" y="578"/>
                  <a:pt x="386" y="576"/>
                </a:cubicBezTo>
                <a:cubicBezTo>
                  <a:pt x="391" y="575"/>
                  <a:pt x="391" y="570"/>
                  <a:pt x="394" y="567"/>
                </a:cubicBezTo>
                <a:cubicBezTo>
                  <a:pt x="398" y="565"/>
                  <a:pt x="403" y="565"/>
                  <a:pt x="407" y="566"/>
                </a:cubicBezTo>
                <a:cubicBezTo>
                  <a:pt x="411" y="567"/>
                  <a:pt x="413" y="569"/>
                  <a:pt x="418" y="569"/>
                </a:cubicBezTo>
                <a:cubicBezTo>
                  <a:pt x="424" y="570"/>
                  <a:pt x="429" y="570"/>
                  <a:pt x="432" y="576"/>
                </a:cubicBezTo>
                <a:cubicBezTo>
                  <a:pt x="436" y="583"/>
                  <a:pt x="431" y="596"/>
                  <a:pt x="439" y="601"/>
                </a:cubicBezTo>
                <a:cubicBezTo>
                  <a:pt x="450" y="609"/>
                  <a:pt x="446" y="590"/>
                  <a:pt x="445" y="585"/>
                </a:cubicBezTo>
                <a:cubicBezTo>
                  <a:pt x="443" y="575"/>
                  <a:pt x="440" y="565"/>
                  <a:pt x="449" y="557"/>
                </a:cubicBezTo>
                <a:cubicBezTo>
                  <a:pt x="453" y="553"/>
                  <a:pt x="459" y="549"/>
                  <a:pt x="464" y="546"/>
                </a:cubicBezTo>
                <a:cubicBezTo>
                  <a:pt x="469" y="543"/>
                  <a:pt x="474" y="542"/>
                  <a:pt x="477" y="537"/>
                </a:cubicBezTo>
                <a:cubicBezTo>
                  <a:pt x="482" y="528"/>
                  <a:pt x="475" y="517"/>
                  <a:pt x="479" y="507"/>
                </a:cubicBezTo>
                <a:cubicBezTo>
                  <a:pt x="479" y="511"/>
                  <a:pt x="479" y="516"/>
                  <a:pt x="482" y="518"/>
                </a:cubicBezTo>
                <a:cubicBezTo>
                  <a:pt x="482" y="512"/>
                  <a:pt x="488" y="509"/>
                  <a:pt x="490" y="504"/>
                </a:cubicBezTo>
                <a:cubicBezTo>
                  <a:pt x="493" y="500"/>
                  <a:pt x="493" y="496"/>
                  <a:pt x="497" y="493"/>
                </a:cubicBezTo>
                <a:cubicBezTo>
                  <a:pt x="504" y="489"/>
                  <a:pt x="516" y="491"/>
                  <a:pt x="519" y="482"/>
                </a:cubicBezTo>
                <a:cubicBezTo>
                  <a:pt x="518" y="482"/>
                  <a:pt x="518" y="482"/>
                  <a:pt x="517" y="482"/>
                </a:cubicBezTo>
                <a:cubicBezTo>
                  <a:pt x="516" y="475"/>
                  <a:pt x="524" y="468"/>
                  <a:pt x="529" y="466"/>
                </a:cubicBezTo>
                <a:cubicBezTo>
                  <a:pt x="536" y="463"/>
                  <a:pt x="546" y="459"/>
                  <a:pt x="554" y="460"/>
                </a:cubicBezTo>
                <a:cubicBezTo>
                  <a:pt x="555" y="464"/>
                  <a:pt x="542" y="466"/>
                  <a:pt x="548" y="472"/>
                </a:cubicBezTo>
                <a:cubicBezTo>
                  <a:pt x="554" y="470"/>
                  <a:pt x="558" y="465"/>
                  <a:pt x="564" y="463"/>
                </a:cubicBezTo>
                <a:cubicBezTo>
                  <a:pt x="567" y="462"/>
                  <a:pt x="575" y="462"/>
                  <a:pt x="574" y="457"/>
                </a:cubicBezTo>
                <a:cubicBezTo>
                  <a:pt x="572" y="452"/>
                  <a:pt x="563" y="454"/>
                  <a:pt x="560" y="452"/>
                </a:cubicBezTo>
                <a:cubicBezTo>
                  <a:pt x="554" y="449"/>
                  <a:pt x="557" y="445"/>
                  <a:pt x="557" y="440"/>
                </a:cubicBezTo>
                <a:cubicBezTo>
                  <a:pt x="554" y="439"/>
                  <a:pt x="551" y="438"/>
                  <a:pt x="548" y="438"/>
                </a:cubicBezTo>
                <a:cubicBezTo>
                  <a:pt x="552" y="435"/>
                  <a:pt x="561" y="434"/>
                  <a:pt x="559" y="427"/>
                </a:cubicBezTo>
                <a:cubicBezTo>
                  <a:pt x="552" y="427"/>
                  <a:pt x="541" y="429"/>
                  <a:pt x="536" y="433"/>
                </a:cubicBezTo>
                <a:cubicBezTo>
                  <a:pt x="530" y="437"/>
                  <a:pt x="527" y="446"/>
                  <a:pt x="520" y="447"/>
                </a:cubicBezTo>
                <a:cubicBezTo>
                  <a:pt x="526" y="439"/>
                  <a:pt x="533" y="429"/>
                  <a:pt x="542" y="424"/>
                </a:cubicBezTo>
                <a:cubicBezTo>
                  <a:pt x="553" y="419"/>
                  <a:pt x="565" y="420"/>
                  <a:pt x="577" y="419"/>
                </a:cubicBezTo>
                <a:cubicBezTo>
                  <a:pt x="589" y="418"/>
                  <a:pt x="595" y="415"/>
                  <a:pt x="605" y="409"/>
                </a:cubicBezTo>
                <a:cubicBezTo>
                  <a:pt x="609" y="407"/>
                  <a:pt x="614" y="406"/>
                  <a:pt x="615" y="401"/>
                </a:cubicBezTo>
                <a:cubicBezTo>
                  <a:pt x="616" y="398"/>
                  <a:pt x="614" y="394"/>
                  <a:pt x="610" y="395"/>
                </a:cubicBezTo>
                <a:cubicBezTo>
                  <a:pt x="609" y="393"/>
                  <a:pt x="609" y="390"/>
                  <a:pt x="608" y="388"/>
                </a:cubicBezTo>
                <a:cubicBezTo>
                  <a:pt x="604" y="388"/>
                  <a:pt x="603" y="397"/>
                  <a:pt x="597" y="396"/>
                </a:cubicBezTo>
                <a:cubicBezTo>
                  <a:pt x="601" y="390"/>
                  <a:pt x="603" y="386"/>
                  <a:pt x="599" y="379"/>
                </a:cubicBezTo>
                <a:cubicBezTo>
                  <a:pt x="595" y="372"/>
                  <a:pt x="592" y="370"/>
                  <a:pt x="591" y="360"/>
                </a:cubicBezTo>
                <a:cubicBezTo>
                  <a:pt x="590" y="354"/>
                  <a:pt x="592" y="322"/>
                  <a:pt x="579" y="328"/>
                </a:cubicBezTo>
                <a:cubicBezTo>
                  <a:pt x="573" y="330"/>
                  <a:pt x="566" y="356"/>
                  <a:pt x="558" y="342"/>
                </a:cubicBezTo>
                <a:cubicBezTo>
                  <a:pt x="554" y="336"/>
                  <a:pt x="559" y="329"/>
                  <a:pt x="558" y="323"/>
                </a:cubicBezTo>
                <a:cubicBezTo>
                  <a:pt x="557" y="316"/>
                  <a:pt x="550" y="312"/>
                  <a:pt x="545" y="307"/>
                </a:cubicBezTo>
                <a:cubicBezTo>
                  <a:pt x="538" y="301"/>
                  <a:pt x="523" y="291"/>
                  <a:pt x="517" y="305"/>
                </a:cubicBezTo>
                <a:cubicBezTo>
                  <a:pt x="516" y="310"/>
                  <a:pt x="517" y="316"/>
                  <a:pt x="516" y="322"/>
                </a:cubicBezTo>
                <a:cubicBezTo>
                  <a:pt x="514" y="327"/>
                  <a:pt x="508" y="331"/>
                  <a:pt x="507" y="337"/>
                </a:cubicBezTo>
                <a:cubicBezTo>
                  <a:pt x="506" y="345"/>
                  <a:pt x="514" y="352"/>
                  <a:pt x="510" y="360"/>
                </a:cubicBezTo>
                <a:cubicBezTo>
                  <a:pt x="508" y="364"/>
                  <a:pt x="503" y="365"/>
                  <a:pt x="499" y="368"/>
                </a:cubicBezTo>
                <a:cubicBezTo>
                  <a:pt x="484" y="376"/>
                  <a:pt x="492" y="392"/>
                  <a:pt x="482" y="404"/>
                </a:cubicBezTo>
                <a:cubicBezTo>
                  <a:pt x="457" y="403"/>
                  <a:pt x="488" y="373"/>
                  <a:pt x="470" y="368"/>
                </a:cubicBezTo>
                <a:cubicBezTo>
                  <a:pt x="467" y="367"/>
                  <a:pt x="464" y="368"/>
                  <a:pt x="461" y="367"/>
                </a:cubicBezTo>
                <a:cubicBezTo>
                  <a:pt x="458" y="365"/>
                  <a:pt x="456" y="361"/>
                  <a:pt x="454" y="359"/>
                </a:cubicBezTo>
                <a:cubicBezTo>
                  <a:pt x="448" y="353"/>
                  <a:pt x="439" y="352"/>
                  <a:pt x="434" y="344"/>
                </a:cubicBezTo>
                <a:cubicBezTo>
                  <a:pt x="430" y="344"/>
                  <a:pt x="429" y="349"/>
                  <a:pt x="425" y="349"/>
                </a:cubicBezTo>
                <a:cubicBezTo>
                  <a:pt x="424" y="346"/>
                  <a:pt x="427" y="343"/>
                  <a:pt x="427" y="341"/>
                </a:cubicBezTo>
                <a:cubicBezTo>
                  <a:pt x="428" y="337"/>
                  <a:pt x="426" y="332"/>
                  <a:pt x="426" y="328"/>
                </a:cubicBezTo>
                <a:cubicBezTo>
                  <a:pt x="424" y="329"/>
                  <a:pt x="424" y="333"/>
                  <a:pt x="420" y="333"/>
                </a:cubicBezTo>
                <a:cubicBezTo>
                  <a:pt x="421" y="329"/>
                  <a:pt x="421" y="321"/>
                  <a:pt x="422" y="318"/>
                </a:cubicBezTo>
                <a:cubicBezTo>
                  <a:pt x="423" y="313"/>
                  <a:pt x="428" y="310"/>
                  <a:pt x="431" y="306"/>
                </a:cubicBezTo>
                <a:cubicBezTo>
                  <a:pt x="434" y="302"/>
                  <a:pt x="436" y="297"/>
                  <a:pt x="440" y="294"/>
                </a:cubicBezTo>
                <a:cubicBezTo>
                  <a:pt x="445" y="290"/>
                  <a:pt x="445" y="290"/>
                  <a:pt x="448" y="284"/>
                </a:cubicBezTo>
                <a:cubicBezTo>
                  <a:pt x="448" y="284"/>
                  <a:pt x="448" y="284"/>
                  <a:pt x="449" y="284"/>
                </a:cubicBezTo>
                <a:cubicBezTo>
                  <a:pt x="449" y="284"/>
                  <a:pt x="449" y="284"/>
                  <a:pt x="449" y="284"/>
                </a:cubicBezTo>
                <a:cubicBezTo>
                  <a:pt x="450" y="284"/>
                  <a:pt x="454" y="287"/>
                  <a:pt x="455" y="285"/>
                </a:cubicBezTo>
                <a:cubicBezTo>
                  <a:pt x="458" y="283"/>
                  <a:pt x="453" y="282"/>
                  <a:pt x="454" y="281"/>
                </a:cubicBezTo>
                <a:cubicBezTo>
                  <a:pt x="454" y="279"/>
                  <a:pt x="451" y="278"/>
                  <a:pt x="454" y="276"/>
                </a:cubicBezTo>
                <a:cubicBezTo>
                  <a:pt x="456" y="275"/>
                  <a:pt x="458" y="279"/>
                  <a:pt x="460" y="279"/>
                </a:cubicBezTo>
                <a:cubicBezTo>
                  <a:pt x="461" y="275"/>
                  <a:pt x="468" y="277"/>
                  <a:pt x="471" y="275"/>
                </a:cubicBezTo>
                <a:cubicBezTo>
                  <a:pt x="473" y="275"/>
                  <a:pt x="478" y="270"/>
                  <a:pt x="479" y="268"/>
                </a:cubicBezTo>
                <a:cubicBezTo>
                  <a:pt x="482" y="263"/>
                  <a:pt x="478" y="261"/>
                  <a:pt x="476" y="258"/>
                </a:cubicBezTo>
                <a:cubicBezTo>
                  <a:pt x="474" y="256"/>
                  <a:pt x="469" y="251"/>
                  <a:pt x="477" y="253"/>
                </a:cubicBezTo>
                <a:cubicBezTo>
                  <a:pt x="479" y="264"/>
                  <a:pt x="489" y="256"/>
                  <a:pt x="493" y="252"/>
                </a:cubicBezTo>
                <a:cubicBezTo>
                  <a:pt x="497" y="247"/>
                  <a:pt x="492" y="251"/>
                  <a:pt x="497" y="250"/>
                </a:cubicBezTo>
                <a:cubicBezTo>
                  <a:pt x="499" y="250"/>
                  <a:pt x="505" y="248"/>
                  <a:pt x="505" y="252"/>
                </a:cubicBezTo>
                <a:cubicBezTo>
                  <a:pt x="509" y="253"/>
                  <a:pt x="518" y="249"/>
                  <a:pt x="520" y="246"/>
                </a:cubicBezTo>
                <a:cubicBezTo>
                  <a:pt x="524" y="242"/>
                  <a:pt x="521" y="237"/>
                  <a:pt x="523" y="233"/>
                </a:cubicBezTo>
                <a:cubicBezTo>
                  <a:pt x="526" y="227"/>
                  <a:pt x="530" y="226"/>
                  <a:pt x="528" y="218"/>
                </a:cubicBezTo>
                <a:cubicBezTo>
                  <a:pt x="527" y="212"/>
                  <a:pt x="524" y="213"/>
                  <a:pt x="520" y="209"/>
                </a:cubicBezTo>
                <a:cubicBezTo>
                  <a:pt x="514" y="210"/>
                  <a:pt x="510" y="216"/>
                  <a:pt x="507" y="221"/>
                </a:cubicBezTo>
                <a:cubicBezTo>
                  <a:pt x="504" y="225"/>
                  <a:pt x="504" y="233"/>
                  <a:pt x="499" y="236"/>
                </a:cubicBezTo>
                <a:cubicBezTo>
                  <a:pt x="487" y="246"/>
                  <a:pt x="496" y="212"/>
                  <a:pt x="494" y="207"/>
                </a:cubicBezTo>
                <a:cubicBezTo>
                  <a:pt x="489" y="207"/>
                  <a:pt x="491" y="222"/>
                  <a:pt x="484" y="221"/>
                </a:cubicBezTo>
                <a:cubicBezTo>
                  <a:pt x="483" y="217"/>
                  <a:pt x="487" y="213"/>
                  <a:pt x="486" y="209"/>
                </a:cubicBezTo>
                <a:cubicBezTo>
                  <a:pt x="485" y="209"/>
                  <a:pt x="483" y="209"/>
                  <a:pt x="482" y="208"/>
                </a:cubicBezTo>
                <a:cubicBezTo>
                  <a:pt x="487" y="193"/>
                  <a:pt x="478" y="172"/>
                  <a:pt x="494" y="162"/>
                </a:cubicBezTo>
                <a:cubicBezTo>
                  <a:pt x="499" y="159"/>
                  <a:pt x="508" y="159"/>
                  <a:pt x="513" y="154"/>
                </a:cubicBezTo>
                <a:cubicBezTo>
                  <a:pt x="519" y="148"/>
                  <a:pt x="513" y="141"/>
                  <a:pt x="505" y="140"/>
                </a:cubicBezTo>
                <a:cubicBezTo>
                  <a:pt x="498" y="139"/>
                  <a:pt x="494" y="143"/>
                  <a:pt x="491" y="149"/>
                </a:cubicBezTo>
                <a:cubicBezTo>
                  <a:pt x="487" y="157"/>
                  <a:pt x="483" y="165"/>
                  <a:pt x="478" y="173"/>
                </a:cubicBezTo>
                <a:cubicBezTo>
                  <a:pt x="474" y="179"/>
                  <a:pt x="470" y="180"/>
                  <a:pt x="469" y="188"/>
                </a:cubicBezTo>
                <a:cubicBezTo>
                  <a:pt x="469" y="191"/>
                  <a:pt x="469" y="196"/>
                  <a:pt x="470" y="199"/>
                </a:cubicBezTo>
                <a:cubicBezTo>
                  <a:pt x="471" y="199"/>
                  <a:pt x="474" y="204"/>
                  <a:pt x="474" y="204"/>
                </a:cubicBezTo>
                <a:cubicBezTo>
                  <a:pt x="473" y="207"/>
                  <a:pt x="469" y="208"/>
                  <a:pt x="469" y="212"/>
                </a:cubicBezTo>
                <a:cubicBezTo>
                  <a:pt x="466" y="215"/>
                  <a:pt x="461" y="220"/>
                  <a:pt x="458" y="224"/>
                </a:cubicBezTo>
                <a:cubicBezTo>
                  <a:pt x="457" y="225"/>
                  <a:pt x="455" y="233"/>
                  <a:pt x="454" y="234"/>
                </a:cubicBezTo>
                <a:cubicBezTo>
                  <a:pt x="446" y="236"/>
                  <a:pt x="457" y="220"/>
                  <a:pt x="455" y="217"/>
                </a:cubicBezTo>
                <a:cubicBezTo>
                  <a:pt x="450" y="212"/>
                  <a:pt x="436" y="222"/>
                  <a:pt x="430" y="220"/>
                </a:cubicBezTo>
                <a:cubicBezTo>
                  <a:pt x="427" y="218"/>
                  <a:pt x="423" y="216"/>
                  <a:pt x="420" y="214"/>
                </a:cubicBezTo>
                <a:cubicBezTo>
                  <a:pt x="414" y="211"/>
                  <a:pt x="415" y="208"/>
                  <a:pt x="413" y="202"/>
                </a:cubicBezTo>
                <a:cubicBezTo>
                  <a:pt x="410" y="200"/>
                  <a:pt x="401" y="197"/>
                  <a:pt x="401" y="203"/>
                </a:cubicBezTo>
                <a:cubicBezTo>
                  <a:pt x="401" y="206"/>
                  <a:pt x="406" y="205"/>
                  <a:pt x="405" y="208"/>
                </a:cubicBezTo>
                <a:cubicBezTo>
                  <a:pt x="404" y="211"/>
                  <a:pt x="399" y="210"/>
                  <a:pt x="397" y="211"/>
                </a:cubicBezTo>
                <a:cubicBezTo>
                  <a:pt x="395" y="213"/>
                  <a:pt x="393" y="223"/>
                  <a:pt x="389" y="221"/>
                </a:cubicBezTo>
                <a:cubicBezTo>
                  <a:pt x="384" y="219"/>
                  <a:pt x="388" y="211"/>
                  <a:pt x="384" y="208"/>
                </a:cubicBezTo>
                <a:cubicBezTo>
                  <a:pt x="380" y="205"/>
                  <a:pt x="374" y="207"/>
                  <a:pt x="371" y="207"/>
                </a:cubicBezTo>
                <a:cubicBezTo>
                  <a:pt x="355" y="206"/>
                  <a:pt x="369" y="200"/>
                  <a:pt x="368" y="193"/>
                </a:cubicBezTo>
                <a:cubicBezTo>
                  <a:pt x="361" y="189"/>
                  <a:pt x="354" y="183"/>
                  <a:pt x="349" y="177"/>
                </a:cubicBezTo>
                <a:cubicBezTo>
                  <a:pt x="347" y="174"/>
                  <a:pt x="345" y="171"/>
                  <a:pt x="341" y="170"/>
                </a:cubicBezTo>
                <a:cubicBezTo>
                  <a:pt x="337" y="169"/>
                  <a:pt x="335" y="171"/>
                  <a:pt x="331" y="171"/>
                </a:cubicBezTo>
                <a:cubicBezTo>
                  <a:pt x="331" y="168"/>
                  <a:pt x="330" y="165"/>
                  <a:pt x="330" y="163"/>
                </a:cubicBezTo>
                <a:cubicBezTo>
                  <a:pt x="327" y="164"/>
                  <a:pt x="326" y="172"/>
                  <a:pt x="323" y="165"/>
                </a:cubicBezTo>
                <a:cubicBezTo>
                  <a:pt x="322" y="162"/>
                  <a:pt x="324" y="158"/>
                  <a:pt x="324" y="156"/>
                </a:cubicBezTo>
                <a:cubicBezTo>
                  <a:pt x="324" y="153"/>
                  <a:pt x="323" y="151"/>
                  <a:pt x="322" y="149"/>
                </a:cubicBezTo>
                <a:cubicBezTo>
                  <a:pt x="321" y="149"/>
                  <a:pt x="320" y="149"/>
                  <a:pt x="320" y="149"/>
                </a:cubicBezTo>
                <a:cubicBezTo>
                  <a:pt x="318" y="157"/>
                  <a:pt x="311" y="160"/>
                  <a:pt x="305" y="163"/>
                </a:cubicBezTo>
                <a:cubicBezTo>
                  <a:pt x="299" y="165"/>
                  <a:pt x="288" y="168"/>
                  <a:pt x="281" y="167"/>
                </a:cubicBezTo>
                <a:cubicBezTo>
                  <a:pt x="285" y="165"/>
                  <a:pt x="313" y="161"/>
                  <a:pt x="311" y="156"/>
                </a:cubicBezTo>
                <a:cubicBezTo>
                  <a:pt x="309" y="151"/>
                  <a:pt x="300" y="156"/>
                  <a:pt x="297" y="157"/>
                </a:cubicBezTo>
                <a:cubicBezTo>
                  <a:pt x="292" y="158"/>
                  <a:pt x="281" y="160"/>
                  <a:pt x="276" y="159"/>
                </a:cubicBezTo>
                <a:cubicBezTo>
                  <a:pt x="274" y="165"/>
                  <a:pt x="273" y="171"/>
                  <a:pt x="268" y="163"/>
                </a:cubicBezTo>
                <a:cubicBezTo>
                  <a:pt x="264" y="157"/>
                  <a:pt x="258" y="151"/>
                  <a:pt x="254" y="144"/>
                </a:cubicBezTo>
                <a:cubicBezTo>
                  <a:pt x="250" y="137"/>
                  <a:pt x="240" y="132"/>
                  <a:pt x="232" y="129"/>
                </a:cubicBezTo>
                <a:cubicBezTo>
                  <a:pt x="227" y="127"/>
                  <a:pt x="228" y="125"/>
                  <a:pt x="224" y="122"/>
                </a:cubicBezTo>
                <a:cubicBezTo>
                  <a:pt x="220" y="119"/>
                  <a:pt x="218" y="120"/>
                  <a:pt x="214" y="120"/>
                </a:cubicBezTo>
                <a:cubicBezTo>
                  <a:pt x="214" y="118"/>
                  <a:pt x="210" y="109"/>
                  <a:pt x="209" y="108"/>
                </a:cubicBezTo>
                <a:cubicBezTo>
                  <a:pt x="207" y="107"/>
                  <a:pt x="205" y="108"/>
                  <a:pt x="203" y="107"/>
                </a:cubicBezTo>
                <a:cubicBezTo>
                  <a:pt x="201" y="105"/>
                  <a:pt x="202" y="103"/>
                  <a:pt x="201" y="101"/>
                </a:cubicBezTo>
                <a:cubicBezTo>
                  <a:pt x="199" y="101"/>
                  <a:pt x="197" y="101"/>
                  <a:pt x="195" y="101"/>
                </a:cubicBezTo>
                <a:cubicBezTo>
                  <a:pt x="196" y="98"/>
                  <a:pt x="199" y="97"/>
                  <a:pt x="201" y="95"/>
                </a:cubicBezTo>
                <a:cubicBezTo>
                  <a:pt x="197" y="93"/>
                  <a:pt x="194" y="95"/>
                  <a:pt x="190" y="97"/>
                </a:cubicBezTo>
                <a:cubicBezTo>
                  <a:pt x="186" y="98"/>
                  <a:pt x="183" y="98"/>
                  <a:pt x="179" y="99"/>
                </a:cubicBezTo>
                <a:cubicBezTo>
                  <a:pt x="176" y="100"/>
                  <a:pt x="174" y="102"/>
                  <a:pt x="171" y="103"/>
                </a:cubicBezTo>
                <a:cubicBezTo>
                  <a:pt x="167" y="104"/>
                  <a:pt x="163" y="103"/>
                  <a:pt x="158" y="104"/>
                </a:cubicBezTo>
                <a:cubicBezTo>
                  <a:pt x="151" y="107"/>
                  <a:pt x="148" y="114"/>
                  <a:pt x="140" y="115"/>
                </a:cubicBezTo>
                <a:cubicBezTo>
                  <a:pt x="132" y="116"/>
                  <a:pt x="128" y="114"/>
                  <a:pt x="122" y="122"/>
                </a:cubicBezTo>
                <a:cubicBezTo>
                  <a:pt x="119" y="128"/>
                  <a:pt x="121" y="136"/>
                  <a:pt x="121" y="142"/>
                </a:cubicBezTo>
                <a:cubicBezTo>
                  <a:pt x="121" y="146"/>
                  <a:pt x="121" y="148"/>
                  <a:pt x="122" y="150"/>
                </a:cubicBezTo>
                <a:cubicBezTo>
                  <a:pt x="124" y="152"/>
                  <a:pt x="129" y="153"/>
                  <a:pt x="130" y="156"/>
                </a:cubicBezTo>
                <a:cubicBezTo>
                  <a:pt x="131" y="160"/>
                  <a:pt x="123" y="163"/>
                  <a:pt x="119" y="164"/>
                </a:cubicBezTo>
                <a:cubicBezTo>
                  <a:pt x="110" y="166"/>
                  <a:pt x="110" y="160"/>
                  <a:pt x="109" y="152"/>
                </a:cubicBezTo>
                <a:cubicBezTo>
                  <a:pt x="102" y="153"/>
                  <a:pt x="98" y="157"/>
                  <a:pt x="92" y="159"/>
                </a:cubicBezTo>
                <a:cubicBezTo>
                  <a:pt x="87" y="161"/>
                  <a:pt x="85" y="160"/>
                  <a:pt x="88" y="166"/>
                </a:cubicBezTo>
                <a:cubicBezTo>
                  <a:pt x="87" y="166"/>
                  <a:pt x="87" y="166"/>
                  <a:pt x="87" y="166"/>
                </a:cubicBezTo>
                <a:cubicBezTo>
                  <a:pt x="84" y="175"/>
                  <a:pt x="88" y="183"/>
                  <a:pt x="98" y="183"/>
                </a:cubicBezTo>
                <a:cubicBezTo>
                  <a:pt x="104" y="183"/>
                  <a:pt x="115" y="181"/>
                  <a:pt x="109" y="190"/>
                </a:cubicBezTo>
                <a:cubicBezTo>
                  <a:pt x="105" y="196"/>
                  <a:pt x="92" y="199"/>
                  <a:pt x="86" y="199"/>
                </a:cubicBezTo>
                <a:cubicBezTo>
                  <a:pt x="80" y="200"/>
                  <a:pt x="80" y="199"/>
                  <a:pt x="76" y="204"/>
                </a:cubicBezTo>
                <a:cubicBezTo>
                  <a:pt x="73" y="207"/>
                  <a:pt x="71" y="209"/>
                  <a:pt x="67" y="212"/>
                </a:cubicBezTo>
                <a:cubicBezTo>
                  <a:pt x="56" y="220"/>
                  <a:pt x="68" y="221"/>
                  <a:pt x="64" y="229"/>
                </a:cubicBezTo>
                <a:cubicBezTo>
                  <a:pt x="63" y="232"/>
                  <a:pt x="59" y="231"/>
                  <a:pt x="59" y="235"/>
                </a:cubicBezTo>
                <a:cubicBezTo>
                  <a:pt x="59" y="241"/>
                  <a:pt x="65" y="236"/>
                  <a:pt x="67" y="236"/>
                </a:cubicBezTo>
                <a:cubicBezTo>
                  <a:pt x="76" y="237"/>
                  <a:pt x="70" y="246"/>
                  <a:pt x="69" y="252"/>
                </a:cubicBezTo>
                <a:cubicBezTo>
                  <a:pt x="68" y="257"/>
                  <a:pt x="67" y="257"/>
                  <a:pt x="71" y="259"/>
                </a:cubicBezTo>
                <a:cubicBezTo>
                  <a:pt x="74" y="261"/>
                  <a:pt x="77" y="259"/>
                  <a:pt x="77" y="264"/>
                </a:cubicBezTo>
                <a:cubicBezTo>
                  <a:pt x="78" y="264"/>
                  <a:pt x="79" y="264"/>
                  <a:pt x="79" y="264"/>
                </a:cubicBezTo>
                <a:cubicBezTo>
                  <a:pt x="81" y="261"/>
                  <a:pt x="86" y="260"/>
                  <a:pt x="88" y="262"/>
                </a:cubicBezTo>
                <a:cubicBezTo>
                  <a:pt x="90" y="265"/>
                  <a:pt x="87" y="268"/>
                  <a:pt x="86" y="270"/>
                </a:cubicBezTo>
                <a:cubicBezTo>
                  <a:pt x="81" y="278"/>
                  <a:pt x="73" y="282"/>
                  <a:pt x="66" y="287"/>
                </a:cubicBezTo>
                <a:cubicBezTo>
                  <a:pt x="51" y="296"/>
                  <a:pt x="34" y="301"/>
                  <a:pt x="17" y="308"/>
                </a:cubicBezTo>
                <a:cubicBezTo>
                  <a:pt x="16" y="309"/>
                  <a:pt x="0" y="316"/>
                  <a:pt x="7" y="318"/>
                </a:cubicBezTo>
                <a:cubicBezTo>
                  <a:pt x="10" y="319"/>
                  <a:pt x="18" y="311"/>
                  <a:pt x="21" y="310"/>
                </a:cubicBezTo>
                <a:cubicBezTo>
                  <a:pt x="26" y="308"/>
                  <a:pt x="30" y="309"/>
                  <a:pt x="35" y="307"/>
                </a:cubicBezTo>
                <a:cubicBezTo>
                  <a:pt x="40" y="305"/>
                  <a:pt x="45" y="302"/>
                  <a:pt x="50" y="300"/>
                </a:cubicBezTo>
                <a:cubicBezTo>
                  <a:pt x="59" y="296"/>
                  <a:pt x="67" y="291"/>
                  <a:pt x="77" y="290"/>
                </a:cubicBezTo>
                <a:cubicBezTo>
                  <a:pt x="78" y="283"/>
                  <a:pt x="94" y="278"/>
                  <a:pt x="99" y="275"/>
                </a:cubicBezTo>
                <a:cubicBezTo>
                  <a:pt x="102" y="274"/>
                  <a:pt x="108" y="273"/>
                  <a:pt x="109" y="270"/>
                </a:cubicBezTo>
                <a:cubicBezTo>
                  <a:pt x="110" y="266"/>
                  <a:pt x="107" y="266"/>
                  <a:pt x="107" y="263"/>
                </a:cubicBezTo>
                <a:cubicBezTo>
                  <a:pt x="110" y="262"/>
                  <a:pt x="116" y="260"/>
                  <a:pt x="118" y="259"/>
                </a:cubicBezTo>
                <a:cubicBezTo>
                  <a:pt x="121" y="257"/>
                  <a:pt x="120" y="257"/>
                  <a:pt x="122" y="254"/>
                </a:cubicBezTo>
                <a:cubicBezTo>
                  <a:pt x="124" y="251"/>
                  <a:pt x="136" y="241"/>
                  <a:pt x="140" y="243"/>
                </a:cubicBezTo>
                <a:cubicBezTo>
                  <a:pt x="149" y="247"/>
                  <a:pt x="133" y="249"/>
                  <a:pt x="132" y="250"/>
                </a:cubicBezTo>
                <a:cubicBezTo>
                  <a:pt x="130" y="251"/>
                  <a:pt x="130" y="254"/>
                  <a:pt x="128" y="256"/>
                </a:cubicBezTo>
                <a:cubicBezTo>
                  <a:pt x="127" y="257"/>
                  <a:pt x="125" y="258"/>
                  <a:pt x="124" y="260"/>
                </a:cubicBezTo>
                <a:cubicBezTo>
                  <a:pt x="124" y="259"/>
                  <a:pt x="121" y="265"/>
                  <a:pt x="122" y="265"/>
                </a:cubicBezTo>
                <a:cubicBezTo>
                  <a:pt x="121" y="269"/>
                  <a:pt x="120" y="267"/>
                  <a:pt x="123" y="268"/>
                </a:cubicBezTo>
                <a:cubicBezTo>
                  <a:pt x="128" y="268"/>
                  <a:pt x="134" y="262"/>
                  <a:pt x="138" y="261"/>
                </a:cubicBezTo>
                <a:cubicBezTo>
                  <a:pt x="142" y="259"/>
                  <a:pt x="144" y="261"/>
                  <a:pt x="146" y="256"/>
                </a:cubicBezTo>
                <a:cubicBezTo>
                  <a:pt x="147" y="254"/>
                  <a:pt x="145" y="252"/>
                  <a:pt x="147" y="250"/>
                </a:cubicBezTo>
                <a:cubicBezTo>
                  <a:pt x="151" y="247"/>
                  <a:pt x="160" y="253"/>
                  <a:pt x="156" y="258"/>
                </a:cubicBezTo>
                <a:cubicBezTo>
                  <a:pt x="157" y="259"/>
                  <a:pt x="159" y="259"/>
                  <a:pt x="160" y="261"/>
                </a:cubicBezTo>
                <a:cubicBezTo>
                  <a:pt x="164" y="262"/>
                  <a:pt x="165" y="263"/>
                  <a:pt x="166" y="267"/>
                </a:cubicBezTo>
                <a:cubicBezTo>
                  <a:pt x="167" y="267"/>
                  <a:pt x="180" y="270"/>
                  <a:pt x="179" y="272"/>
                </a:cubicBezTo>
                <a:cubicBezTo>
                  <a:pt x="181" y="272"/>
                  <a:pt x="187" y="275"/>
                  <a:pt x="188" y="274"/>
                </a:cubicBezTo>
                <a:cubicBezTo>
                  <a:pt x="189" y="275"/>
                  <a:pt x="185" y="278"/>
                  <a:pt x="186" y="280"/>
                </a:cubicBezTo>
                <a:cubicBezTo>
                  <a:pt x="187" y="284"/>
                  <a:pt x="189" y="281"/>
                  <a:pt x="192" y="281"/>
                </a:cubicBezTo>
                <a:cubicBezTo>
                  <a:pt x="192" y="283"/>
                  <a:pt x="192" y="285"/>
                  <a:pt x="192" y="287"/>
                </a:cubicBezTo>
                <a:cubicBezTo>
                  <a:pt x="192" y="292"/>
                  <a:pt x="193" y="292"/>
                  <a:pt x="199" y="293"/>
                </a:cubicBezTo>
                <a:cubicBezTo>
                  <a:pt x="198" y="295"/>
                  <a:pt x="203" y="295"/>
                  <a:pt x="204" y="296"/>
                </a:cubicBezTo>
                <a:cubicBezTo>
                  <a:pt x="204" y="297"/>
                  <a:pt x="203" y="299"/>
                  <a:pt x="204" y="300"/>
                </a:cubicBezTo>
                <a:cubicBezTo>
                  <a:pt x="205" y="303"/>
                  <a:pt x="207" y="301"/>
                  <a:pt x="207" y="305"/>
                </a:cubicBezTo>
                <a:cubicBezTo>
                  <a:pt x="207" y="305"/>
                  <a:pt x="206" y="306"/>
                  <a:pt x="206" y="306"/>
                </a:cubicBezTo>
                <a:cubicBezTo>
                  <a:pt x="205" y="308"/>
                  <a:pt x="205" y="309"/>
                  <a:pt x="207" y="310"/>
                </a:cubicBezTo>
                <a:cubicBezTo>
                  <a:pt x="208" y="313"/>
                  <a:pt x="210" y="312"/>
                  <a:pt x="210" y="315"/>
                </a:cubicBezTo>
                <a:cubicBezTo>
                  <a:pt x="209" y="318"/>
                  <a:pt x="206" y="317"/>
                  <a:pt x="206" y="320"/>
                </a:cubicBezTo>
                <a:cubicBezTo>
                  <a:pt x="206" y="324"/>
                  <a:pt x="211" y="322"/>
                  <a:pt x="212" y="325"/>
                </a:cubicBezTo>
                <a:cubicBezTo>
                  <a:pt x="213" y="329"/>
                  <a:pt x="209" y="328"/>
                  <a:pt x="209" y="331"/>
                </a:cubicBezTo>
                <a:cubicBezTo>
                  <a:pt x="210" y="332"/>
                  <a:pt x="211" y="332"/>
                  <a:pt x="211" y="332"/>
                </a:cubicBezTo>
                <a:cubicBezTo>
                  <a:pt x="210" y="325"/>
                  <a:pt x="217" y="328"/>
                  <a:pt x="217" y="333"/>
                </a:cubicBezTo>
                <a:cubicBezTo>
                  <a:pt x="216" y="339"/>
                  <a:pt x="209" y="347"/>
                  <a:pt x="211" y="352"/>
                </a:cubicBezTo>
                <a:cubicBezTo>
                  <a:pt x="213" y="352"/>
                  <a:pt x="215" y="353"/>
                  <a:pt x="217" y="353"/>
                </a:cubicBezTo>
                <a:cubicBezTo>
                  <a:pt x="217" y="355"/>
                  <a:pt x="216" y="358"/>
                  <a:pt x="216" y="359"/>
                </a:cubicBezTo>
                <a:cubicBezTo>
                  <a:pt x="216" y="361"/>
                  <a:pt x="219" y="365"/>
                  <a:pt x="219" y="367"/>
                </a:cubicBezTo>
                <a:cubicBezTo>
                  <a:pt x="220" y="367"/>
                  <a:pt x="216" y="377"/>
                  <a:pt x="216" y="378"/>
                </a:cubicBezTo>
                <a:cubicBezTo>
                  <a:pt x="218" y="378"/>
                  <a:pt x="218" y="380"/>
                  <a:pt x="220" y="381"/>
                </a:cubicBezTo>
                <a:cubicBezTo>
                  <a:pt x="223" y="383"/>
                  <a:pt x="227" y="384"/>
                  <a:pt x="229" y="385"/>
                </a:cubicBezTo>
                <a:cubicBezTo>
                  <a:pt x="230" y="391"/>
                  <a:pt x="227" y="390"/>
                  <a:pt x="230" y="395"/>
                </a:cubicBezTo>
                <a:cubicBezTo>
                  <a:pt x="233" y="398"/>
                  <a:pt x="234" y="397"/>
                  <a:pt x="234" y="403"/>
                </a:cubicBezTo>
                <a:cubicBezTo>
                  <a:pt x="235" y="406"/>
                  <a:pt x="238" y="420"/>
                  <a:pt x="231" y="420"/>
                </a:cubicBezTo>
                <a:cubicBezTo>
                  <a:pt x="230" y="417"/>
                  <a:pt x="232" y="414"/>
                  <a:pt x="231" y="412"/>
                </a:cubicBezTo>
                <a:cubicBezTo>
                  <a:pt x="230" y="412"/>
                  <a:pt x="225" y="408"/>
                  <a:pt x="224" y="408"/>
                </a:cubicBezTo>
                <a:cubicBezTo>
                  <a:pt x="225" y="415"/>
                  <a:pt x="221" y="421"/>
                  <a:pt x="219" y="428"/>
                </a:cubicBezTo>
                <a:cubicBezTo>
                  <a:pt x="218" y="434"/>
                  <a:pt x="216" y="438"/>
                  <a:pt x="214" y="444"/>
                </a:cubicBezTo>
                <a:cubicBezTo>
                  <a:pt x="209" y="454"/>
                  <a:pt x="208" y="468"/>
                  <a:pt x="207" y="479"/>
                </a:cubicBezTo>
                <a:cubicBezTo>
                  <a:pt x="207" y="484"/>
                  <a:pt x="205" y="490"/>
                  <a:pt x="207" y="494"/>
                </a:cubicBezTo>
                <a:cubicBezTo>
                  <a:pt x="208" y="496"/>
                  <a:pt x="211" y="498"/>
                  <a:pt x="212" y="500"/>
                </a:cubicBezTo>
                <a:cubicBezTo>
                  <a:pt x="212" y="502"/>
                  <a:pt x="211" y="505"/>
                  <a:pt x="210" y="507"/>
                </a:cubicBezTo>
                <a:cubicBezTo>
                  <a:pt x="210" y="516"/>
                  <a:pt x="214" y="515"/>
                  <a:pt x="217" y="522"/>
                </a:cubicBezTo>
                <a:cubicBezTo>
                  <a:pt x="218" y="524"/>
                  <a:pt x="216" y="527"/>
                  <a:pt x="218" y="529"/>
                </a:cubicBezTo>
                <a:cubicBezTo>
                  <a:pt x="220" y="531"/>
                  <a:pt x="223" y="531"/>
                  <a:pt x="226" y="532"/>
                </a:cubicBezTo>
                <a:cubicBezTo>
                  <a:pt x="234" y="536"/>
                  <a:pt x="238" y="550"/>
                  <a:pt x="239" y="558"/>
                </a:cubicBezTo>
                <a:cubicBezTo>
                  <a:pt x="240" y="563"/>
                  <a:pt x="241" y="567"/>
                  <a:pt x="244" y="570"/>
                </a:cubicBezTo>
                <a:cubicBezTo>
                  <a:pt x="245" y="572"/>
                  <a:pt x="249" y="574"/>
                  <a:pt x="249" y="576"/>
                </a:cubicBezTo>
                <a:cubicBezTo>
                  <a:pt x="249" y="578"/>
                  <a:pt x="248" y="578"/>
                  <a:pt x="248" y="580"/>
                </a:cubicBezTo>
                <a:cubicBezTo>
                  <a:pt x="248" y="581"/>
                  <a:pt x="245" y="580"/>
                  <a:pt x="244" y="581"/>
                </a:cubicBezTo>
                <a:cubicBezTo>
                  <a:pt x="244" y="584"/>
                  <a:pt x="247" y="585"/>
                  <a:pt x="248" y="586"/>
                </a:cubicBezTo>
                <a:cubicBezTo>
                  <a:pt x="252" y="590"/>
                  <a:pt x="253" y="590"/>
                  <a:pt x="255" y="596"/>
                </a:cubicBezTo>
                <a:cubicBezTo>
                  <a:pt x="258" y="604"/>
                  <a:pt x="265" y="610"/>
                  <a:pt x="271" y="616"/>
                </a:cubicBezTo>
                <a:cubicBezTo>
                  <a:pt x="272" y="609"/>
                  <a:pt x="265" y="604"/>
                  <a:pt x="264" y="598"/>
                </a:cubicBezTo>
                <a:cubicBezTo>
                  <a:pt x="263" y="591"/>
                  <a:pt x="260" y="586"/>
                  <a:pt x="256" y="580"/>
                </a:cubicBezTo>
                <a:cubicBezTo>
                  <a:pt x="252" y="572"/>
                  <a:pt x="250" y="567"/>
                  <a:pt x="248" y="559"/>
                </a:cubicBezTo>
                <a:cubicBezTo>
                  <a:pt x="246" y="553"/>
                  <a:pt x="247" y="548"/>
                  <a:pt x="254" y="555"/>
                </a:cubicBezTo>
                <a:cubicBezTo>
                  <a:pt x="254" y="556"/>
                  <a:pt x="257" y="560"/>
                  <a:pt x="258" y="562"/>
                </a:cubicBezTo>
                <a:cubicBezTo>
                  <a:pt x="259" y="565"/>
                  <a:pt x="261" y="570"/>
                  <a:pt x="261" y="573"/>
                </a:cubicBezTo>
                <a:cubicBezTo>
                  <a:pt x="264" y="575"/>
                  <a:pt x="266" y="581"/>
                  <a:pt x="268" y="584"/>
                </a:cubicBezTo>
                <a:cubicBezTo>
                  <a:pt x="270" y="588"/>
                  <a:pt x="272" y="592"/>
                  <a:pt x="275" y="596"/>
                </a:cubicBezTo>
                <a:cubicBezTo>
                  <a:pt x="280" y="602"/>
                  <a:pt x="285" y="610"/>
                  <a:pt x="290" y="617"/>
                </a:cubicBezTo>
                <a:cubicBezTo>
                  <a:pt x="292" y="620"/>
                  <a:pt x="294" y="626"/>
                  <a:pt x="294" y="630"/>
                </a:cubicBezTo>
                <a:cubicBezTo>
                  <a:pt x="294" y="633"/>
                  <a:pt x="292" y="636"/>
                  <a:pt x="293" y="638"/>
                </a:cubicBezTo>
                <a:cubicBezTo>
                  <a:pt x="295" y="644"/>
                  <a:pt x="311" y="648"/>
                  <a:pt x="316" y="651"/>
                </a:cubicBezTo>
                <a:cubicBezTo>
                  <a:pt x="325" y="654"/>
                  <a:pt x="333" y="661"/>
                  <a:pt x="343" y="661"/>
                </a:cubicBezTo>
                <a:cubicBezTo>
                  <a:pt x="348" y="661"/>
                  <a:pt x="353" y="660"/>
                  <a:pt x="358" y="663"/>
                </a:cubicBezTo>
                <a:cubicBezTo>
                  <a:pt x="362" y="665"/>
                  <a:pt x="365" y="670"/>
                  <a:pt x="370" y="672"/>
                </a:cubicBezTo>
                <a:cubicBezTo>
                  <a:pt x="377" y="675"/>
                  <a:pt x="388" y="674"/>
                  <a:pt x="395" y="678"/>
                </a:cubicBezTo>
                <a:cubicBezTo>
                  <a:pt x="398" y="679"/>
                  <a:pt x="408" y="692"/>
                  <a:pt x="408" y="695"/>
                </a:cubicBezTo>
                <a:cubicBezTo>
                  <a:pt x="408" y="695"/>
                  <a:pt x="408" y="695"/>
                  <a:pt x="408" y="695"/>
                </a:cubicBezTo>
                <a:cubicBezTo>
                  <a:pt x="408" y="696"/>
                  <a:pt x="408" y="697"/>
                  <a:pt x="408" y="698"/>
                </a:cubicBezTo>
                <a:cubicBezTo>
                  <a:pt x="414" y="701"/>
                  <a:pt x="416" y="706"/>
                  <a:pt x="422" y="708"/>
                </a:cubicBezTo>
                <a:cubicBezTo>
                  <a:pt x="424" y="709"/>
                  <a:pt x="427" y="709"/>
                  <a:pt x="429" y="710"/>
                </a:cubicBezTo>
                <a:cubicBezTo>
                  <a:pt x="430" y="711"/>
                  <a:pt x="433" y="715"/>
                  <a:pt x="435" y="715"/>
                </a:cubicBezTo>
                <a:cubicBezTo>
                  <a:pt x="441" y="715"/>
                  <a:pt x="437" y="711"/>
                  <a:pt x="440" y="707"/>
                </a:cubicBezTo>
                <a:cubicBezTo>
                  <a:pt x="444" y="703"/>
                  <a:pt x="450" y="707"/>
                  <a:pt x="453" y="711"/>
                </a:cubicBezTo>
                <a:cubicBezTo>
                  <a:pt x="457" y="716"/>
                  <a:pt x="455" y="717"/>
                  <a:pt x="455" y="723"/>
                </a:cubicBezTo>
                <a:cubicBezTo>
                  <a:pt x="455" y="728"/>
                  <a:pt x="459" y="733"/>
                  <a:pt x="457" y="738"/>
                </a:cubicBezTo>
                <a:cubicBezTo>
                  <a:pt x="454" y="747"/>
                  <a:pt x="444" y="751"/>
                  <a:pt x="440" y="758"/>
                </a:cubicBezTo>
                <a:cubicBezTo>
                  <a:pt x="439" y="760"/>
                  <a:pt x="440" y="763"/>
                  <a:pt x="439" y="765"/>
                </a:cubicBezTo>
                <a:cubicBezTo>
                  <a:pt x="438" y="767"/>
                  <a:pt x="435" y="770"/>
                  <a:pt x="435" y="773"/>
                </a:cubicBezTo>
                <a:cubicBezTo>
                  <a:pt x="436" y="776"/>
                  <a:pt x="441" y="775"/>
                  <a:pt x="442" y="778"/>
                </a:cubicBezTo>
                <a:cubicBezTo>
                  <a:pt x="444" y="785"/>
                  <a:pt x="429" y="792"/>
                  <a:pt x="434" y="800"/>
                </a:cubicBezTo>
                <a:cubicBezTo>
                  <a:pt x="438" y="804"/>
                  <a:pt x="443" y="804"/>
                  <a:pt x="446" y="809"/>
                </a:cubicBezTo>
                <a:cubicBezTo>
                  <a:pt x="449" y="813"/>
                  <a:pt x="451" y="818"/>
                  <a:pt x="453" y="822"/>
                </a:cubicBezTo>
                <a:cubicBezTo>
                  <a:pt x="458" y="831"/>
                  <a:pt x="465" y="841"/>
                  <a:pt x="466" y="851"/>
                </a:cubicBezTo>
                <a:cubicBezTo>
                  <a:pt x="468" y="851"/>
                  <a:pt x="474" y="855"/>
                  <a:pt x="475" y="858"/>
                </a:cubicBezTo>
                <a:cubicBezTo>
                  <a:pt x="485" y="860"/>
                  <a:pt x="499" y="870"/>
                  <a:pt x="503" y="880"/>
                </a:cubicBezTo>
                <a:cubicBezTo>
                  <a:pt x="505" y="885"/>
                  <a:pt x="503" y="891"/>
                  <a:pt x="504" y="897"/>
                </a:cubicBezTo>
                <a:cubicBezTo>
                  <a:pt x="505" y="904"/>
                  <a:pt x="505" y="909"/>
                  <a:pt x="504" y="916"/>
                </a:cubicBezTo>
                <a:cubicBezTo>
                  <a:pt x="503" y="923"/>
                  <a:pt x="504" y="931"/>
                  <a:pt x="503" y="938"/>
                </a:cubicBezTo>
                <a:cubicBezTo>
                  <a:pt x="502" y="944"/>
                  <a:pt x="501" y="950"/>
                  <a:pt x="501" y="957"/>
                </a:cubicBezTo>
                <a:cubicBezTo>
                  <a:pt x="502" y="964"/>
                  <a:pt x="504" y="970"/>
                  <a:pt x="503" y="977"/>
                </a:cubicBezTo>
                <a:cubicBezTo>
                  <a:pt x="503" y="983"/>
                  <a:pt x="499" y="988"/>
                  <a:pt x="499" y="993"/>
                </a:cubicBezTo>
                <a:cubicBezTo>
                  <a:pt x="499" y="995"/>
                  <a:pt x="500" y="998"/>
                  <a:pt x="500" y="1000"/>
                </a:cubicBezTo>
                <a:cubicBezTo>
                  <a:pt x="499" y="1003"/>
                  <a:pt x="496" y="1004"/>
                  <a:pt x="495" y="1006"/>
                </a:cubicBezTo>
                <a:cubicBezTo>
                  <a:pt x="495" y="1010"/>
                  <a:pt x="499" y="1015"/>
                  <a:pt x="499" y="1018"/>
                </a:cubicBezTo>
                <a:cubicBezTo>
                  <a:pt x="500" y="1022"/>
                  <a:pt x="499" y="1025"/>
                  <a:pt x="500" y="1029"/>
                </a:cubicBezTo>
                <a:cubicBezTo>
                  <a:pt x="501" y="1030"/>
                  <a:pt x="502" y="1034"/>
                  <a:pt x="502" y="1035"/>
                </a:cubicBezTo>
                <a:cubicBezTo>
                  <a:pt x="503" y="1036"/>
                  <a:pt x="507" y="1036"/>
                  <a:pt x="507" y="1037"/>
                </a:cubicBezTo>
                <a:cubicBezTo>
                  <a:pt x="510" y="1041"/>
                  <a:pt x="510" y="1056"/>
                  <a:pt x="509" y="1062"/>
                </a:cubicBezTo>
                <a:cubicBezTo>
                  <a:pt x="508" y="1064"/>
                  <a:pt x="507" y="1071"/>
                  <a:pt x="505" y="1072"/>
                </a:cubicBezTo>
                <a:cubicBezTo>
                  <a:pt x="503" y="1074"/>
                  <a:pt x="497" y="1067"/>
                  <a:pt x="496" y="1074"/>
                </a:cubicBezTo>
                <a:cubicBezTo>
                  <a:pt x="498" y="1074"/>
                  <a:pt x="500" y="1074"/>
                  <a:pt x="502" y="1074"/>
                </a:cubicBezTo>
                <a:cubicBezTo>
                  <a:pt x="501" y="1075"/>
                  <a:pt x="502" y="1077"/>
                  <a:pt x="502" y="1078"/>
                </a:cubicBezTo>
                <a:cubicBezTo>
                  <a:pt x="508" y="1078"/>
                  <a:pt x="507" y="1080"/>
                  <a:pt x="507" y="1085"/>
                </a:cubicBezTo>
                <a:cubicBezTo>
                  <a:pt x="507" y="1085"/>
                  <a:pt x="507" y="1085"/>
                  <a:pt x="507" y="1085"/>
                </a:cubicBezTo>
                <a:cubicBezTo>
                  <a:pt x="507" y="1085"/>
                  <a:pt x="507" y="1086"/>
                  <a:pt x="507" y="1086"/>
                </a:cubicBezTo>
                <a:cubicBezTo>
                  <a:pt x="507" y="1086"/>
                  <a:pt x="507" y="1086"/>
                  <a:pt x="506" y="1086"/>
                </a:cubicBezTo>
                <a:cubicBezTo>
                  <a:pt x="507" y="1088"/>
                  <a:pt x="509" y="1090"/>
                  <a:pt x="506" y="1092"/>
                </a:cubicBezTo>
                <a:cubicBezTo>
                  <a:pt x="505" y="1092"/>
                  <a:pt x="504" y="1091"/>
                  <a:pt x="503" y="1091"/>
                </a:cubicBezTo>
                <a:cubicBezTo>
                  <a:pt x="504" y="1091"/>
                  <a:pt x="504" y="1092"/>
                  <a:pt x="505" y="1092"/>
                </a:cubicBezTo>
                <a:cubicBezTo>
                  <a:pt x="503" y="1097"/>
                  <a:pt x="508" y="1097"/>
                  <a:pt x="511" y="1100"/>
                </a:cubicBezTo>
                <a:cubicBezTo>
                  <a:pt x="506" y="1100"/>
                  <a:pt x="510" y="1107"/>
                  <a:pt x="510" y="1107"/>
                </a:cubicBezTo>
                <a:cubicBezTo>
                  <a:pt x="511" y="1108"/>
                  <a:pt x="513" y="1111"/>
                  <a:pt x="513" y="1113"/>
                </a:cubicBezTo>
                <a:cubicBezTo>
                  <a:pt x="514" y="1115"/>
                  <a:pt x="513" y="1118"/>
                  <a:pt x="513" y="1120"/>
                </a:cubicBezTo>
                <a:cubicBezTo>
                  <a:pt x="515" y="1121"/>
                  <a:pt x="524" y="1114"/>
                  <a:pt x="523" y="1121"/>
                </a:cubicBezTo>
                <a:cubicBezTo>
                  <a:pt x="522" y="1124"/>
                  <a:pt x="514" y="1124"/>
                  <a:pt x="522" y="1127"/>
                </a:cubicBezTo>
                <a:cubicBezTo>
                  <a:pt x="523" y="1127"/>
                  <a:pt x="524" y="1123"/>
                  <a:pt x="526" y="1125"/>
                </a:cubicBezTo>
                <a:cubicBezTo>
                  <a:pt x="530" y="1127"/>
                  <a:pt x="526" y="1127"/>
                  <a:pt x="526" y="1129"/>
                </a:cubicBezTo>
                <a:cubicBezTo>
                  <a:pt x="526" y="1129"/>
                  <a:pt x="522" y="1130"/>
                  <a:pt x="525" y="1132"/>
                </a:cubicBezTo>
                <a:cubicBezTo>
                  <a:pt x="529" y="1134"/>
                  <a:pt x="529" y="1130"/>
                  <a:pt x="530" y="1128"/>
                </a:cubicBezTo>
                <a:cubicBezTo>
                  <a:pt x="536" y="1128"/>
                  <a:pt x="530" y="1133"/>
                  <a:pt x="531" y="1135"/>
                </a:cubicBezTo>
                <a:cubicBezTo>
                  <a:pt x="537" y="1137"/>
                  <a:pt x="535" y="1132"/>
                  <a:pt x="536" y="1129"/>
                </a:cubicBezTo>
                <a:cubicBezTo>
                  <a:pt x="538" y="1125"/>
                  <a:pt x="541" y="1126"/>
                  <a:pt x="544" y="1124"/>
                </a:cubicBezTo>
                <a:cubicBezTo>
                  <a:pt x="548" y="1120"/>
                  <a:pt x="545" y="1121"/>
                  <a:pt x="543" y="1115"/>
                </a:cubicBezTo>
                <a:cubicBezTo>
                  <a:pt x="542" y="1112"/>
                  <a:pt x="541" y="1109"/>
                  <a:pt x="542" y="1106"/>
                </a:cubicBezTo>
                <a:cubicBezTo>
                  <a:pt x="543" y="1104"/>
                  <a:pt x="546" y="1103"/>
                  <a:pt x="547" y="1101"/>
                </a:cubicBezTo>
                <a:cubicBezTo>
                  <a:pt x="548" y="1099"/>
                  <a:pt x="547" y="1097"/>
                  <a:pt x="548" y="1095"/>
                </a:cubicBezTo>
                <a:cubicBezTo>
                  <a:pt x="549" y="1092"/>
                  <a:pt x="552" y="1089"/>
                  <a:pt x="553" y="1085"/>
                </a:cubicBezTo>
                <a:cubicBezTo>
                  <a:pt x="556" y="1076"/>
                  <a:pt x="543" y="1076"/>
                  <a:pt x="542" y="1067"/>
                </a:cubicBezTo>
                <a:cubicBezTo>
                  <a:pt x="546" y="1065"/>
                  <a:pt x="548" y="1063"/>
                  <a:pt x="552" y="1062"/>
                </a:cubicBezTo>
                <a:cubicBezTo>
                  <a:pt x="552" y="1055"/>
                  <a:pt x="553" y="1049"/>
                  <a:pt x="555" y="1043"/>
                </a:cubicBezTo>
                <a:cubicBezTo>
                  <a:pt x="555" y="1043"/>
                  <a:pt x="556" y="1043"/>
                  <a:pt x="556" y="1043"/>
                </a:cubicBezTo>
                <a:cubicBezTo>
                  <a:pt x="556" y="1044"/>
                  <a:pt x="558" y="1045"/>
                  <a:pt x="559" y="1045"/>
                </a:cubicBezTo>
                <a:cubicBezTo>
                  <a:pt x="559" y="1041"/>
                  <a:pt x="560" y="1039"/>
                  <a:pt x="557" y="1037"/>
                </a:cubicBezTo>
                <a:cubicBezTo>
                  <a:pt x="555" y="1036"/>
                  <a:pt x="554" y="1040"/>
                  <a:pt x="551" y="1036"/>
                </a:cubicBezTo>
                <a:cubicBezTo>
                  <a:pt x="549" y="1033"/>
                  <a:pt x="548" y="1029"/>
                  <a:pt x="551" y="1027"/>
                </a:cubicBezTo>
                <a:cubicBezTo>
                  <a:pt x="554" y="1026"/>
                  <a:pt x="558" y="1030"/>
                  <a:pt x="560" y="1030"/>
                </a:cubicBezTo>
                <a:cubicBezTo>
                  <a:pt x="568" y="1031"/>
                  <a:pt x="565" y="1014"/>
                  <a:pt x="566" y="1010"/>
                </a:cubicBezTo>
                <a:close/>
                <a:moveTo>
                  <a:pt x="923" y="415"/>
                </a:moveTo>
                <a:cubicBezTo>
                  <a:pt x="923" y="413"/>
                  <a:pt x="927" y="407"/>
                  <a:pt x="921" y="407"/>
                </a:cubicBezTo>
                <a:cubicBezTo>
                  <a:pt x="921" y="406"/>
                  <a:pt x="915" y="400"/>
                  <a:pt x="914" y="399"/>
                </a:cubicBezTo>
                <a:cubicBezTo>
                  <a:pt x="910" y="395"/>
                  <a:pt x="904" y="390"/>
                  <a:pt x="904" y="384"/>
                </a:cubicBezTo>
                <a:cubicBezTo>
                  <a:pt x="901" y="384"/>
                  <a:pt x="898" y="384"/>
                  <a:pt x="895" y="383"/>
                </a:cubicBezTo>
                <a:cubicBezTo>
                  <a:pt x="898" y="381"/>
                  <a:pt x="905" y="375"/>
                  <a:pt x="905" y="371"/>
                </a:cubicBezTo>
                <a:cubicBezTo>
                  <a:pt x="904" y="366"/>
                  <a:pt x="898" y="369"/>
                  <a:pt x="894" y="369"/>
                </a:cubicBezTo>
                <a:cubicBezTo>
                  <a:pt x="894" y="368"/>
                  <a:pt x="896" y="366"/>
                  <a:pt x="894" y="366"/>
                </a:cubicBezTo>
                <a:cubicBezTo>
                  <a:pt x="894" y="363"/>
                  <a:pt x="899" y="362"/>
                  <a:pt x="899" y="360"/>
                </a:cubicBezTo>
                <a:cubicBezTo>
                  <a:pt x="893" y="359"/>
                  <a:pt x="888" y="362"/>
                  <a:pt x="886" y="368"/>
                </a:cubicBezTo>
                <a:cubicBezTo>
                  <a:pt x="886" y="369"/>
                  <a:pt x="883" y="377"/>
                  <a:pt x="883" y="378"/>
                </a:cubicBezTo>
                <a:cubicBezTo>
                  <a:pt x="887" y="380"/>
                  <a:pt x="884" y="382"/>
                  <a:pt x="885" y="387"/>
                </a:cubicBezTo>
                <a:cubicBezTo>
                  <a:pt x="886" y="385"/>
                  <a:pt x="887" y="381"/>
                  <a:pt x="889" y="383"/>
                </a:cubicBezTo>
                <a:cubicBezTo>
                  <a:pt x="891" y="384"/>
                  <a:pt x="890" y="390"/>
                  <a:pt x="890" y="392"/>
                </a:cubicBezTo>
                <a:cubicBezTo>
                  <a:pt x="892" y="392"/>
                  <a:pt x="894" y="392"/>
                  <a:pt x="897" y="392"/>
                </a:cubicBezTo>
                <a:cubicBezTo>
                  <a:pt x="897" y="394"/>
                  <a:pt x="899" y="400"/>
                  <a:pt x="898" y="402"/>
                </a:cubicBezTo>
                <a:cubicBezTo>
                  <a:pt x="896" y="405"/>
                  <a:pt x="896" y="404"/>
                  <a:pt x="892" y="404"/>
                </a:cubicBezTo>
                <a:cubicBezTo>
                  <a:pt x="891" y="406"/>
                  <a:pt x="894" y="410"/>
                  <a:pt x="893" y="411"/>
                </a:cubicBezTo>
                <a:cubicBezTo>
                  <a:pt x="893" y="414"/>
                  <a:pt x="888" y="415"/>
                  <a:pt x="889" y="418"/>
                </a:cubicBezTo>
                <a:cubicBezTo>
                  <a:pt x="891" y="418"/>
                  <a:pt x="892" y="420"/>
                  <a:pt x="895" y="420"/>
                </a:cubicBezTo>
                <a:cubicBezTo>
                  <a:pt x="897" y="421"/>
                  <a:pt x="900" y="418"/>
                  <a:pt x="902" y="419"/>
                </a:cubicBezTo>
                <a:cubicBezTo>
                  <a:pt x="903" y="422"/>
                  <a:pt x="884" y="426"/>
                  <a:pt x="885" y="432"/>
                </a:cubicBezTo>
                <a:cubicBezTo>
                  <a:pt x="889" y="433"/>
                  <a:pt x="898" y="428"/>
                  <a:pt x="901" y="427"/>
                </a:cubicBezTo>
                <a:cubicBezTo>
                  <a:pt x="904" y="427"/>
                  <a:pt x="926" y="426"/>
                  <a:pt x="923" y="421"/>
                </a:cubicBezTo>
                <a:cubicBezTo>
                  <a:pt x="922" y="421"/>
                  <a:pt x="921" y="421"/>
                  <a:pt x="920" y="420"/>
                </a:cubicBezTo>
                <a:cubicBezTo>
                  <a:pt x="919" y="418"/>
                  <a:pt x="922" y="418"/>
                  <a:pt x="923" y="416"/>
                </a:cubicBezTo>
                <a:lnTo>
                  <a:pt x="923" y="415"/>
                </a:lnTo>
                <a:close/>
                <a:moveTo>
                  <a:pt x="870" y="396"/>
                </a:moveTo>
                <a:cubicBezTo>
                  <a:pt x="868" y="397"/>
                  <a:pt x="865" y="395"/>
                  <a:pt x="863" y="395"/>
                </a:cubicBezTo>
                <a:cubicBezTo>
                  <a:pt x="863" y="396"/>
                  <a:pt x="864" y="397"/>
                  <a:pt x="862" y="398"/>
                </a:cubicBezTo>
                <a:cubicBezTo>
                  <a:pt x="862" y="399"/>
                  <a:pt x="865" y="398"/>
                  <a:pt x="865" y="399"/>
                </a:cubicBezTo>
                <a:cubicBezTo>
                  <a:pt x="864" y="401"/>
                  <a:pt x="862" y="400"/>
                  <a:pt x="862" y="402"/>
                </a:cubicBezTo>
                <a:cubicBezTo>
                  <a:pt x="863" y="404"/>
                  <a:pt x="864" y="402"/>
                  <a:pt x="864" y="404"/>
                </a:cubicBezTo>
                <a:cubicBezTo>
                  <a:pt x="865" y="404"/>
                  <a:pt x="868" y="404"/>
                  <a:pt x="868" y="405"/>
                </a:cubicBezTo>
                <a:cubicBezTo>
                  <a:pt x="867" y="405"/>
                  <a:pt x="863" y="408"/>
                  <a:pt x="864" y="409"/>
                </a:cubicBezTo>
                <a:cubicBezTo>
                  <a:pt x="864" y="409"/>
                  <a:pt x="865" y="409"/>
                  <a:pt x="866" y="410"/>
                </a:cubicBezTo>
                <a:cubicBezTo>
                  <a:pt x="866" y="410"/>
                  <a:pt x="861" y="412"/>
                  <a:pt x="860" y="413"/>
                </a:cubicBezTo>
                <a:cubicBezTo>
                  <a:pt x="860" y="413"/>
                  <a:pt x="861" y="414"/>
                  <a:pt x="860" y="414"/>
                </a:cubicBezTo>
                <a:cubicBezTo>
                  <a:pt x="859" y="416"/>
                  <a:pt x="861" y="415"/>
                  <a:pt x="862" y="416"/>
                </a:cubicBezTo>
                <a:cubicBezTo>
                  <a:pt x="862" y="417"/>
                  <a:pt x="862" y="418"/>
                  <a:pt x="864" y="418"/>
                </a:cubicBezTo>
                <a:cubicBezTo>
                  <a:pt x="864" y="421"/>
                  <a:pt x="872" y="417"/>
                  <a:pt x="873" y="416"/>
                </a:cubicBezTo>
                <a:cubicBezTo>
                  <a:pt x="878" y="414"/>
                  <a:pt x="881" y="414"/>
                  <a:pt x="883" y="410"/>
                </a:cubicBezTo>
                <a:cubicBezTo>
                  <a:pt x="884" y="407"/>
                  <a:pt x="882" y="405"/>
                  <a:pt x="883" y="402"/>
                </a:cubicBezTo>
                <a:cubicBezTo>
                  <a:pt x="883" y="400"/>
                  <a:pt x="885" y="399"/>
                  <a:pt x="885" y="397"/>
                </a:cubicBezTo>
                <a:cubicBezTo>
                  <a:pt x="886" y="391"/>
                  <a:pt x="885" y="389"/>
                  <a:pt x="879" y="390"/>
                </a:cubicBezTo>
                <a:cubicBezTo>
                  <a:pt x="879" y="387"/>
                  <a:pt x="870" y="389"/>
                  <a:pt x="870" y="393"/>
                </a:cubicBezTo>
                <a:cubicBezTo>
                  <a:pt x="871" y="393"/>
                  <a:pt x="872" y="393"/>
                  <a:pt x="872" y="394"/>
                </a:cubicBezTo>
                <a:cubicBezTo>
                  <a:pt x="873" y="394"/>
                  <a:pt x="870" y="395"/>
                  <a:pt x="870" y="396"/>
                </a:cubicBezTo>
                <a:close/>
                <a:moveTo>
                  <a:pt x="590" y="438"/>
                </a:moveTo>
                <a:cubicBezTo>
                  <a:pt x="589" y="438"/>
                  <a:pt x="588" y="440"/>
                  <a:pt x="588" y="441"/>
                </a:cubicBezTo>
                <a:cubicBezTo>
                  <a:pt x="591" y="441"/>
                  <a:pt x="595" y="441"/>
                  <a:pt x="599" y="441"/>
                </a:cubicBezTo>
                <a:cubicBezTo>
                  <a:pt x="598" y="444"/>
                  <a:pt x="606" y="441"/>
                  <a:pt x="608" y="441"/>
                </a:cubicBezTo>
                <a:cubicBezTo>
                  <a:pt x="607" y="442"/>
                  <a:pt x="608" y="443"/>
                  <a:pt x="609" y="443"/>
                </a:cubicBezTo>
                <a:cubicBezTo>
                  <a:pt x="610" y="447"/>
                  <a:pt x="605" y="445"/>
                  <a:pt x="605" y="449"/>
                </a:cubicBezTo>
                <a:cubicBezTo>
                  <a:pt x="610" y="451"/>
                  <a:pt x="614" y="441"/>
                  <a:pt x="618" y="442"/>
                </a:cubicBezTo>
                <a:cubicBezTo>
                  <a:pt x="618" y="442"/>
                  <a:pt x="617" y="447"/>
                  <a:pt x="617" y="447"/>
                </a:cubicBezTo>
                <a:cubicBezTo>
                  <a:pt x="618" y="447"/>
                  <a:pt x="618" y="447"/>
                  <a:pt x="620" y="447"/>
                </a:cubicBezTo>
                <a:cubicBezTo>
                  <a:pt x="619" y="448"/>
                  <a:pt x="619" y="449"/>
                  <a:pt x="619" y="450"/>
                </a:cubicBezTo>
                <a:cubicBezTo>
                  <a:pt x="623" y="451"/>
                  <a:pt x="625" y="449"/>
                  <a:pt x="625" y="445"/>
                </a:cubicBezTo>
                <a:cubicBezTo>
                  <a:pt x="625" y="443"/>
                  <a:pt x="622" y="444"/>
                  <a:pt x="622" y="441"/>
                </a:cubicBezTo>
                <a:cubicBezTo>
                  <a:pt x="622" y="439"/>
                  <a:pt x="626" y="438"/>
                  <a:pt x="624" y="435"/>
                </a:cubicBezTo>
                <a:cubicBezTo>
                  <a:pt x="623" y="435"/>
                  <a:pt x="623" y="438"/>
                  <a:pt x="621" y="437"/>
                </a:cubicBezTo>
                <a:cubicBezTo>
                  <a:pt x="620" y="434"/>
                  <a:pt x="623" y="432"/>
                  <a:pt x="623" y="430"/>
                </a:cubicBezTo>
                <a:cubicBezTo>
                  <a:pt x="622" y="430"/>
                  <a:pt x="617" y="426"/>
                  <a:pt x="618" y="429"/>
                </a:cubicBezTo>
                <a:cubicBezTo>
                  <a:pt x="617" y="429"/>
                  <a:pt x="612" y="429"/>
                  <a:pt x="611" y="428"/>
                </a:cubicBezTo>
                <a:cubicBezTo>
                  <a:pt x="611" y="428"/>
                  <a:pt x="610" y="426"/>
                  <a:pt x="611" y="426"/>
                </a:cubicBezTo>
                <a:cubicBezTo>
                  <a:pt x="610" y="426"/>
                  <a:pt x="612" y="423"/>
                  <a:pt x="610" y="423"/>
                </a:cubicBezTo>
                <a:cubicBezTo>
                  <a:pt x="608" y="422"/>
                  <a:pt x="608" y="425"/>
                  <a:pt x="606" y="426"/>
                </a:cubicBezTo>
                <a:cubicBezTo>
                  <a:pt x="608" y="423"/>
                  <a:pt x="612" y="417"/>
                  <a:pt x="613" y="413"/>
                </a:cubicBezTo>
                <a:cubicBezTo>
                  <a:pt x="613" y="413"/>
                  <a:pt x="613" y="413"/>
                  <a:pt x="613" y="413"/>
                </a:cubicBezTo>
                <a:cubicBezTo>
                  <a:pt x="614" y="413"/>
                  <a:pt x="614" y="412"/>
                  <a:pt x="614" y="412"/>
                </a:cubicBezTo>
                <a:cubicBezTo>
                  <a:pt x="610" y="411"/>
                  <a:pt x="603" y="421"/>
                  <a:pt x="600" y="424"/>
                </a:cubicBezTo>
                <a:cubicBezTo>
                  <a:pt x="599" y="426"/>
                  <a:pt x="599" y="427"/>
                  <a:pt x="598" y="429"/>
                </a:cubicBezTo>
                <a:cubicBezTo>
                  <a:pt x="597" y="430"/>
                  <a:pt x="594" y="431"/>
                  <a:pt x="594" y="432"/>
                </a:cubicBezTo>
                <a:cubicBezTo>
                  <a:pt x="591" y="432"/>
                  <a:pt x="590" y="434"/>
                  <a:pt x="593" y="435"/>
                </a:cubicBezTo>
                <a:cubicBezTo>
                  <a:pt x="593" y="437"/>
                  <a:pt x="593" y="440"/>
                  <a:pt x="591" y="440"/>
                </a:cubicBezTo>
                <a:lnTo>
                  <a:pt x="590" y="438"/>
                </a:lnTo>
                <a:close/>
                <a:moveTo>
                  <a:pt x="415" y="624"/>
                </a:moveTo>
                <a:cubicBezTo>
                  <a:pt x="415" y="627"/>
                  <a:pt x="435" y="617"/>
                  <a:pt x="435" y="620"/>
                </a:cubicBezTo>
                <a:cubicBezTo>
                  <a:pt x="435" y="623"/>
                  <a:pt x="441" y="622"/>
                  <a:pt x="444" y="623"/>
                </a:cubicBezTo>
                <a:cubicBezTo>
                  <a:pt x="444" y="625"/>
                  <a:pt x="453" y="627"/>
                  <a:pt x="454" y="628"/>
                </a:cubicBezTo>
                <a:cubicBezTo>
                  <a:pt x="455" y="629"/>
                  <a:pt x="462" y="636"/>
                  <a:pt x="463" y="635"/>
                </a:cubicBezTo>
                <a:cubicBezTo>
                  <a:pt x="461" y="635"/>
                  <a:pt x="459" y="636"/>
                  <a:pt x="460" y="638"/>
                </a:cubicBezTo>
                <a:cubicBezTo>
                  <a:pt x="463" y="638"/>
                  <a:pt x="480" y="639"/>
                  <a:pt x="479" y="633"/>
                </a:cubicBezTo>
                <a:cubicBezTo>
                  <a:pt x="476" y="631"/>
                  <a:pt x="470" y="629"/>
                  <a:pt x="466" y="628"/>
                </a:cubicBezTo>
                <a:cubicBezTo>
                  <a:pt x="460" y="625"/>
                  <a:pt x="455" y="622"/>
                  <a:pt x="449" y="620"/>
                </a:cubicBezTo>
                <a:cubicBezTo>
                  <a:pt x="443" y="618"/>
                  <a:pt x="438" y="616"/>
                  <a:pt x="431" y="617"/>
                </a:cubicBezTo>
                <a:cubicBezTo>
                  <a:pt x="428" y="617"/>
                  <a:pt x="424" y="618"/>
                  <a:pt x="421" y="620"/>
                </a:cubicBezTo>
                <a:cubicBezTo>
                  <a:pt x="419" y="621"/>
                  <a:pt x="420" y="624"/>
                  <a:pt x="417" y="624"/>
                </a:cubicBezTo>
                <a:cubicBezTo>
                  <a:pt x="416" y="624"/>
                  <a:pt x="416" y="624"/>
                  <a:pt x="415" y="624"/>
                </a:cubicBezTo>
                <a:close/>
                <a:moveTo>
                  <a:pt x="480" y="648"/>
                </a:moveTo>
                <a:cubicBezTo>
                  <a:pt x="480" y="648"/>
                  <a:pt x="480" y="648"/>
                  <a:pt x="480" y="649"/>
                </a:cubicBezTo>
                <a:cubicBezTo>
                  <a:pt x="484" y="649"/>
                  <a:pt x="488" y="648"/>
                  <a:pt x="492" y="650"/>
                </a:cubicBezTo>
                <a:cubicBezTo>
                  <a:pt x="495" y="650"/>
                  <a:pt x="495" y="655"/>
                  <a:pt x="497" y="648"/>
                </a:cubicBezTo>
                <a:cubicBezTo>
                  <a:pt x="499" y="647"/>
                  <a:pt x="513" y="649"/>
                  <a:pt x="514" y="647"/>
                </a:cubicBezTo>
                <a:cubicBezTo>
                  <a:pt x="516" y="644"/>
                  <a:pt x="508" y="642"/>
                  <a:pt x="506" y="642"/>
                </a:cubicBezTo>
                <a:cubicBezTo>
                  <a:pt x="506" y="641"/>
                  <a:pt x="507" y="641"/>
                  <a:pt x="507" y="641"/>
                </a:cubicBezTo>
                <a:cubicBezTo>
                  <a:pt x="507" y="641"/>
                  <a:pt x="507" y="640"/>
                  <a:pt x="507" y="640"/>
                </a:cubicBezTo>
                <a:cubicBezTo>
                  <a:pt x="507" y="640"/>
                  <a:pt x="507" y="640"/>
                  <a:pt x="507" y="639"/>
                </a:cubicBezTo>
                <a:cubicBezTo>
                  <a:pt x="505" y="639"/>
                  <a:pt x="485" y="637"/>
                  <a:pt x="485" y="639"/>
                </a:cubicBezTo>
                <a:cubicBezTo>
                  <a:pt x="487" y="640"/>
                  <a:pt x="491" y="644"/>
                  <a:pt x="491" y="646"/>
                </a:cubicBezTo>
                <a:cubicBezTo>
                  <a:pt x="490" y="646"/>
                  <a:pt x="478" y="645"/>
                  <a:pt x="478" y="647"/>
                </a:cubicBezTo>
                <a:cubicBezTo>
                  <a:pt x="479" y="647"/>
                  <a:pt x="479" y="647"/>
                  <a:pt x="479" y="648"/>
                </a:cubicBezTo>
                <a:lnTo>
                  <a:pt x="480" y="648"/>
                </a:lnTo>
                <a:close/>
                <a:moveTo>
                  <a:pt x="436" y="167"/>
                </a:moveTo>
                <a:cubicBezTo>
                  <a:pt x="436" y="167"/>
                  <a:pt x="436" y="167"/>
                  <a:pt x="436" y="167"/>
                </a:cubicBezTo>
                <a:cubicBezTo>
                  <a:pt x="436" y="162"/>
                  <a:pt x="449" y="133"/>
                  <a:pt x="435" y="137"/>
                </a:cubicBezTo>
                <a:cubicBezTo>
                  <a:pt x="430" y="138"/>
                  <a:pt x="427" y="146"/>
                  <a:pt x="426" y="150"/>
                </a:cubicBezTo>
                <a:cubicBezTo>
                  <a:pt x="426" y="151"/>
                  <a:pt x="425" y="163"/>
                  <a:pt x="421" y="161"/>
                </a:cubicBezTo>
                <a:cubicBezTo>
                  <a:pt x="420" y="160"/>
                  <a:pt x="422" y="155"/>
                  <a:pt x="422" y="154"/>
                </a:cubicBezTo>
                <a:cubicBezTo>
                  <a:pt x="424" y="148"/>
                  <a:pt x="424" y="144"/>
                  <a:pt x="422" y="139"/>
                </a:cubicBezTo>
                <a:cubicBezTo>
                  <a:pt x="417" y="140"/>
                  <a:pt x="424" y="147"/>
                  <a:pt x="414" y="146"/>
                </a:cubicBezTo>
                <a:cubicBezTo>
                  <a:pt x="403" y="143"/>
                  <a:pt x="414" y="144"/>
                  <a:pt x="415" y="140"/>
                </a:cubicBezTo>
                <a:cubicBezTo>
                  <a:pt x="415" y="138"/>
                  <a:pt x="412" y="136"/>
                  <a:pt x="411" y="135"/>
                </a:cubicBezTo>
                <a:cubicBezTo>
                  <a:pt x="406" y="134"/>
                  <a:pt x="406" y="138"/>
                  <a:pt x="403" y="138"/>
                </a:cubicBezTo>
                <a:cubicBezTo>
                  <a:pt x="395" y="138"/>
                  <a:pt x="404" y="132"/>
                  <a:pt x="404" y="128"/>
                </a:cubicBezTo>
                <a:cubicBezTo>
                  <a:pt x="395" y="129"/>
                  <a:pt x="383" y="133"/>
                  <a:pt x="377" y="139"/>
                </a:cubicBezTo>
                <a:cubicBezTo>
                  <a:pt x="366" y="150"/>
                  <a:pt x="378" y="146"/>
                  <a:pt x="383" y="153"/>
                </a:cubicBezTo>
                <a:cubicBezTo>
                  <a:pt x="383" y="153"/>
                  <a:pt x="370" y="155"/>
                  <a:pt x="369" y="157"/>
                </a:cubicBezTo>
                <a:cubicBezTo>
                  <a:pt x="365" y="164"/>
                  <a:pt x="384" y="165"/>
                  <a:pt x="388" y="167"/>
                </a:cubicBezTo>
                <a:cubicBezTo>
                  <a:pt x="389" y="168"/>
                  <a:pt x="395" y="172"/>
                  <a:pt x="394" y="174"/>
                </a:cubicBezTo>
                <a:cubicBezTo>
                  <a:pt x="392" y="178"/>
                  <a:pt x="384" y="174"/>
                  <a:pt x="382" y="174"/>
                </a:cubicBezTo>
                <a:cubicBezTo>
                  <a:pt x="377" y="172"/>
                  <a:pt x="361" y="167"/>
                  <a:pt x="364" y="178"/>
                </a:cubicBezTo>
                <a:cubicBezTo>
                  <a:pt x="365" y="182"/>
                  <a:pt x="370" y="184"/>
                  <a:pt x="372" y="187"/>
                </a:cubicBezTo>
                <a:cubicBezTo>
                  <a:pt x="374" y="190"/>
                  <a:pt x="373" y="194"/>
                  <a:pt x="376" y="197"/>
                </a:cubicBezTo>
                <a:cubicBezTo>
                  <a:pt x="381" y="203"/>
                  <a:pt x="395" y="197"/>
                  <a:pt x="402" y="195"/>
                </a:cubicBezTo>
                <a:cubicBezTo>
                  <a:pt x="406" y="194"/>
                  <a:pt x="408" y="193"/>
                  <a:pt x="412" y="195"/>
                </a:cubicBezTo>
                <a:cubicBezTo>
                  <a:pt x="416" y="197"/>
                  <a:pt x="417" y="202"/>
                  <a:pt x="422" y="203"/>
                </a:cubicBezTo>
                <a:cubicBezTo>
                  <a:pt x="431" y="205"/>
                  <a:pt x="430" y="199"/>
                  <a:pt x="429" y="193"/>
                </a:cubicBezTo>
                <a:cubicBezTo>
                  <a:pt x="429" y="194"/>
                  <a:pt x="438" y="194"/>
                  <a:pt x="440" y="193"/>
                </a:cubicBezTo>
                <a:cubicBezTo>
                  <a:pt x="443" y="191"/>
                  <a:pt x="442" y="189"/>
                  <a:pt x="440" y="186"/>
                </a:cubicBezTo>
                <a:cubicBezTo>
                  <a:pt x="438" y="181"/>
                  <a:pt x="429" y="172"/>
                  <a:pt x="436" y="167"/>
                </a:cubicBezTo>
                <a:close/>
                <a:moveTo>
                  <a:pt x="371" y="136"/>
                </a:moveTo>
                <a:cubicBezTo>
                  <a:pt x="379" y="132"/>
                  <a:pt x="386" y="128"/>
                  <a:pt x="395" y="126"/>
                </a:cubicBezTo>
                <a:cubicBezTo>
                  <a:pt x="400" y="125"/>
                  <a:pt x="410" y="119"/>
                  <a:pt x="401" y="112"/>
                </a:cubicBezTo>
                <a:cubicBezTo>
                  <a:pt x="399" y="110"/>
                  <a:pt x="396" y="111"/>
                  <a:pt x="393" y="109"/>
                </a:cubicBezTo>
                <a:cubicBezTo>
                  <a:pt x="391" y="108"/>
                  <a:pt x="391" y="106"/>
                  <a:pt x="390" y="104"/>
                </a:cubicBezTo>
                <a:cubicBezTo>
                  <a:pt x="386" y="101"/>
                  <a:pt x="376" y="101"/>
                  <a:pt x="372" y="105"/>
                </a:cubicBezTo>
                <a:cubicBezTo>
                  <a:pt x="370" y="106"/>
                  <a:pt x="368" y="111"/>
                  <a:pt x="366" y="113"/>
                </a:cubicBezTo>
                <a:cubicBezTo>
                  <a:pt x="364" y="116"/>
                  <a:pt x="362" y="118"/>
                  <a:pt x="359" y="122"/>
                </a:cubicBezTo>
                <a:cubicBezTo>
                  <a:pt x="356" y="126"/>
                  <a:pt x="348" y="129"/>
                  <a:pt x="346" y="134"/>
                </a:cubicBezTo>
                <a:cubicBezTo>
                  <a:pt x="346" y="135"/>
                  <a:pt x="347" y="143"/>
                  <a:pt x="347" y="143"/>
                </a:cubicBezTo>
                <a:cubicBezTo>
                  <a:pt x="350" y="147"/>
                  <a:pt x="349" y="145"/>
                  <a:pt x="353" y="145"/>
                </a:cubicBezTo>
                <a:cubicBezTo>
                  <a:pt x="363" y="145"/>
                  <a:pt x="363" y="141"/>
                  <a:pt x="370" y="137"/>
                </a:cubicBezTo>
                <a:lnTo>
                  <a:pt x="371" y="136"/>
                </a:lnTo>
                <a:close/>
                <a:moveTo>
                  <a:pt x="468" y="169"/>
                </a:moveTo>
                <a:cubicBezTo>
                  <a:pt x="468" y="169"/>
                  <a:pt x="468" y="169"/>
                  <a:pt x="468" y="170"/>
                </a:cubicBezTo>
                <a:cubicBezTo>
                  <a:pt x="468" y="176"/>
                  <a:pt x="481" y="163"/>
                  <a:pt x="482" y="160"/>
                </a:cubicBezTo>
                <a:cubicBezTo>
                  <a:pt x="482" y="161"/>
                  <a:pt x="480" y="153"/>
                  <a:pt x="481" y="154"/>
                </a:cubicBezTo>
                <a:cubicBezTo>
                  <a:pt x="480" y="152"/>
                  <a:pt x="476" y="152"/>
                  <a:pt x="476" y="150"/>
                </a:cubicBezTo>
                <a:cubicBezTo>
                  <a:pt x="478" y="149"/>
                  <a:pt x="481" y="148"/>
                  <a:pt x="483" y="147"/>
                </a:cubicBezTo>
                <a:cubicBezTo>
                  <a:pt x="483" y="147"/>
                  <a:pt x="487" y="141"/>
                  <a:pt x="487" y="142"/>
                </a:cubicBezTo>
                <a:cubicBezTo>
                  <a:pt x="487" y="138"/>
                  <a:pt x="485" y="140"/>
                  <a:pt x="482" y="139"/>
                </a:cubicBezTo>
                <a:cubicBezTo>
                  <a:pt x="480" y="138"/>
                  <a:pt x="477" y="136"/>
                  <a:pt x="476" y="135"/>
                </a:cubicBezTo>
                <a:cubicBezTo>
                  <a:pt x="477" y="136"/>
                  <a:pt x="469" y="138"/>
                  <a:pt x="470" y="136"/>
                </a:cubicBezTo>
                <a:cubicBezTo>
                  <a:pt x="469" y="138"/>
                  <a:pt x="470" y="141"/>
                  <a:pt x="470" y="143"/>
                </a:cubicBezTo>
                <a:cubicBezTo>
                  <a:pt x="469" y="143"/>
                  <a:pt x="467" y="139"/>
                  <a:pt x="466" y="140"/>
                </a:cubicBezTo>
                <a:cubicBezTo>
                  <a:pt x="463" y="144"/>
                  <a:pt x="471" y="145"/>
                  <a:pt x="471" y="148"/>
                </a:cubicBezTo>
                <a:cubicBezTo>
                  <a:pt x="464" y="147"/>
                  <a:pt x="470" y="150"/>
                  <a:pt x="467" y="153"/>
                </a:cubicBezTo>
                <a:cubicBezTo>
                  <a:pt x="463" y="155"/>
                  <a:pt x="465" y="152"/>
                  <a:pt x="462" y="149"/>
                </a:cubicBezTo>
                <a:cubicBezTo>
                  <a:pt x="460" y="148"/>
                  <a:pt x="458" y="145"/>
                  <a:pt x="456" y="149"/>
                </a:cubicBezTo>
                <a:cubicBezTo>
                  <a:pt x="456" y="149"/>
                  <a:pt x="454" y="157"/>
                  <a:pt x="454" y="157"/>
                </a:cubicBezTo>
                <a:cubicBezTo>
                  <a:pt x="462" y="159"/>
                  <a:pt x="458" y="168"/>
                  <a:pt x="461" y="172"/>
                </a:cubicBezTo>
                <a:cubicBezTo>
                  <a:pt x="467" y="179"/>
                  <a:pt x="465" y="171"/>
                  <a:pt x="466" y="168"/>
                </a:cubicBezTo>
                <a:cubicBezTo>
                  <a:pt x="467" y="168"/>
                  <a:pt x="467" y="167"/>
                  <a:pt x="468" y="168"/>
                </a:cubicBezTo>
                <a:lnTo>
                  <a:pt x="468" y="169"/>
                </a:lnTo>
                <a:close/>
                <a:moveTo>
                  <a:pt x="506" y="191"/>
                </a:moveTo>
                <a:cubicBezTo>
                  <a:pt x="503" y="192"/>
                  <a:pt x="500" y="190"/>
                  <a:pt x="500" y="194"/>
                </a:cubicBezTo>
                <a:cubicBezTo>
                  <a:pt x="500" y="196"/>
                  <a:pt x="504" y="198"/>
                  <a:pt x="506" y="199"/>
                </a:cubicBezTo>
                <a:cubicBezTo>
                  <a:pt x="510" y="200"/>
                  <a:pt x="512" y="200"/>
                  <a:pt x="515" y="202"/>
                </a:cubicBezTo>
                <a:cubicBezTo>
                  <a:pt x="518" y="203"/>
                  <a:pt x="519" y="205"/>
                  <a:pt x="524" y="205"/>
                </a:cubicBezTo>
                <a:cubicBezTo>
                  <a:pt x="524" y="203"/>
                  <a:pt x="527" y="205"/>
                  <a:pt x="529" y="205"/>
                </a:cubicBezTo>
                <a:cubicBezTo>
                  <a:pt x="529" y="206"/>
                  <a:pt x="530" y="207"/>
                  <a:pt x="531" y="207"/>
                </a:cubicBezTo>
                <a:cubicBezTo>
                  <a:pt x="534" y="207"/>
                  <a:pt x="536" y="210"/>
                  <a:pt x="538" y="211"/>
                </a:cubicBezTo>
                <a:cubicBezTo>
                  <a:pt x="543" y="212"/>
                  <a:pt x="543" y="210"/>
                  <a:pt x="546" y="208"/>
                </a:cubicBezTo>
                <a:cubicBezTo>
                  <a:pt x="548" y="207"/>
                  <a:pt x="547" y="202"/>
                  <a:pt x="551" y="205"/>
                </a:cubicBezTo>
                <a:cubicBezTo>
                  <a:pt x="554" y="207"/>
                  <a:pt x="551" y="212"/>
                  <a:pt x="550" y="214"/>
                </a:cubicBezTo>
                <a:cubicBezTo>
                  <a:pt x="553" y="215"/>
                  <a:pt x="551" y="222"/>
                  <a:pt x="555" y="223"/>
                </a:cubicBezTo>
                <a:cubicBezTo>
                  <a:pt x="555" y="225"/>
                  <a:pt x="554" y="225"/>
                  <a:pt x="558" y="226"/>
                </a:cubicBezTo>
                <a:cubicBezTo>
                  <a:pt x="557" y="230"/>
                  <a:pt x="566" y="235"/>
                  <a:pt x="567" y="239"/>
                </a:cubicBezTo>
                <a:cubicBezTo>
                  <a:pt x="568" y="244"/>
                  <a:pt x="565" y="250"/>
                  <a:pt x="562" y="254"/>
                </a:cubicBezTo>
                <a:cubicBezTo>
                  <a:pt x="560" y="256"/>
                  <a:pt x="557" y="256"/>
                  <a:pt x="555" y="259"/>
                </a:cubicBezTo>
                <a:cubicBezTo>
                  <a:pt x="552" y="261"/>
                  <a:pt x="554" y="262"/>
                  <a:pt x="553" y="265"/>
                </a:cubicBezTo>
                <a:cubicBezTo>
                  <a:pt x="551" y="269"/>
                  <a:pt x="550" y="268"/>
                  <a:pt x="545" y="269"/>
                </a:cubicBezTo>
                <a:cubicBezTo>
                  <a:pt x="541" y="270"/>
                  <a:pt x="541" y="269"/>
                  <a:pt x="537" y="268"/>
                </a:cubicBezTo>
                <a:cubicBezTo>
                  <a:pt x="533" y="267"/>
                  <a:pt x="532" y="267"/>
                  <a:pt x="530" y="270"/>
                </a:cubicBezTo>
                <a:cubicBezTo>
                  <a:pt x="526" y="276"/>
                  <a:pt x="530" y="279"/>
                  <a:pt x="535" y="279"/>
                </a:cubicBezTo>
                <a:cubicBezTo>
                  <a:pt x="539" y="280"/>
                  <a:pt x="545" y="278"/>
                  <a:pt x="549" y="280"/>
                </a:cubicBezTo>
                <a:cubicBezTo>
                  <a:pt x="550" y="281"/>
                  <a:pt x="557" y="290"/>
                  <a:pt x="556" y="291"/>
                </a:cubicBezTo>
                <a:cubicBezTo>
                  <a:pt x="556" y="297"/>
                  <a:pt x="577" y="313"/>
                  <a:pt x="581" y="310"/>
                </a:cubicBezTo>
                <a:cubicBezTo>
                  <a:pt x="584" y="306"/>
                  <a:pt x="580" y="300"/>
                  <a:pt x="578" y="298"/>
                </a:cubicBezTo>
                <a:cubicBezTo>
                  <a:pt x="577" y="297"/>
                  <a:pt x="569" y="289"/>
                  <a:pt x="576" y="292"/>
                </a:cubicBezTo>
                <a:cubicBezTo>
                  <a:pt x="576" y="299"/>
                  <a:pt x="588" y="305"/>
                  <a:pt x="592" y="296"/>
                </a:cubicBezTo>
                <a:cubicBezTo>
                  <a:pt x="593" y="294"/>
                  <a:pt x="592" y="283"/>
                  <a:pt x="589" y="283"/>
                </a:cubicBezTo>
                <a:cubicBezTo>
                  <a:pt x="588" y="281"/>
                  <a:pt x="587" y="281"/>
                  <a:pt x="586" y="280"/>
                </a:cubicBezTo>
                <a:cubicBezTo>
                  <a:pt x="586" y="279"/>
                  <a:pt x="586" y="277"/>
                  <a:pt x="586" y="276"/>
                </a:cubicBezTo>
                <a:cubicBezTo>
                  <a:pt x="584" y="272"/>
                  <a:pt x="581" y="269"/>
                  <a:pt x="582" y="265"/>
                </a:cubicBezTo>
                <a:cubicBezTo>
                  <a:pt x="584" y="264"/>
                  <a:pt x="583" y="268"/>
                  <a:pt x="585" y="268"/>
                </a:cubicBezTo>
                <a:cubicBezTo>
                  <a:pt x="588" y="267"/>
                  <a:pt x="582" y="260"/>
                  <a:pt x="590" y="262"/>
                </a:cubicBezTo>
                <a:cubicBezTo>
                  <a:pt x="593" y="263"/>
                  <a:pt x="596" y="266"/>
                  <a:pt x="598" y="268"/>
                </a:cubicBezTo>
                <a:cubicBezTo>
                  <a:pt x="593" y="272"/>
                  <a:pt x="600" y="286"/>
                  <a:pt x="603" y="273"/>
                </a:cubicBezTo>
                <a:cubicBezTo>
                  <a:pt x="608" y="272"/>
                  <a:pt x="607" y="273"/>
                  <a:pt x="609" y="268"/>
                </a:cubicBezTo>
                <a:cubicBezTo>
                  <a:pt x="611" y="268"/>
                  <a:pt x="622" y="262"/>
                  <a:pt x="614" y="262"/>
                </a:cubicBezTo>
                <a:cubicBezTo>
                  <a:pt x="618" y="259"/>
                  <a:pt x="610" y="260"/>
                  <a:pt x="609" y="260"/>
                </a:cubicBezTo>
                <a:cubicBezTo>
                  <a:pt x="609" y="259"/>
                  <a:pt x="610" y="258"/>
                  <a:pt x="609" y="257"/>
                </a:cubicBezTo>
                <a:cubicBezTo>
                  <a:pt x="609" y="257"/>
                  <a:pt x="608" y="257"/>
                  <a:pt x="607" y="256"/>
                </a:cubicBezTo>
                <a:cubicBezTo>
                  <a:pt x="608" y="256"/>
                  <a:pt x="608" y="255"/>
                  <a:pt x="608" y="254"/>
                </a:cubicBezTo>
                <a:cubicBezTo>
                  <a:pt x="607" y="254"/>
                  <a:pt x="606" y="254"/>
                  <a:pt x="605" y="253"/>
                </a:cubicBezTo>
                <a:cubicBezTo>
                  <a:pt x="606" y="249"/>
                  <a:pt x="604" y="250"/>
                  <a:pt x="601" y="250"/>
                </a:cubicBezTo>
                <a:cubicBezTo>
                  <a:pt x="601" y="249"/>
                  <a:pt x="602" y="248"/>
                  <a:pt x="602" y="247"/>
                </a:cubicBezTo>
                <a:cubicBezTo>
                  <a:pt x="601" y="248"/>
                  <a:pt x="600" y="247"/>
                  <a:pt x="599" y="247"/>
                </a:cubicBezTo>
                <a:cubicBezTo>
                  <a:pt x="600" y="244"/>
                  <a:pt x="599" y="244"/>
                  <a:pt x="596" y="244"/>
                </a:cubicBezTo>
                <a:cubicBezTo>
                  <a:pt x="597" y="244"/>
                  <a:pt x="598" y="243"/>
                  <a:pt x="598" y="242"/>
                </a:cubicBezTo>
                <a:cubicBezTo>
                  <a:pt x="597" y="241"/>
                  <a:pt x="594" y="241"/>
                  <a:pt x="594" y="241"/>
                </a:cubicBezTo>
                <a:cubicBezTo>
                  <a:pt x="599" y="235"/>
                  <a:pt x="584" y="238"/>
                  <a:pt x="593" y="233"/>
                </a:cubicBezTo>
                <a:cubicBezTo>
                  <a:pt x="594" y="230"/>
                  <a:pt x="592" y="231"/>
                  <a:pt x="593" y="229"/>
                </a:cubicBezTo>
                <a:cubicBezTo>
                  <a:pt x="594" y="228"/>
                  <a:pt x="600" y="229"/>
                  <a:pt x="602" y="229"/>
                </a:cubicBezTo>
                <a:cubicBezTo>
                  <a:pt x="602" y="228"/>
                  <a:pt x="602" y="228"/>
                  <a:pt x="602" y="227"/>
                </a:cubicBezTo>
                <a:cubicBezTo>
                  <a:pt x="598" y="227"/>
                  <a:pt x="595" y="225"/>
                  <a:pt x="595" y="221"/>
                </a:cubicBezTo>
                <a:cubicBezTo>
                  <a:pt x="593" y="220"/>
                  <a:pt x="588" y="222"/>
                  <a:pt x="588" y="219"/>
                </a:cubicBezTo>
                <a:cubicBezTo>
                  <a:pt x="592" y="215"/>
                  <a:pt x="599" y="217"/>
                  <a:pt x="596" y="209"/>
                </a:cubicBezTo>
                <a:cubicBezTo>
                  <a:pt x="592" y="209"/>
                  <a:pt x="590" y="215"/>
                  <a:pt x="586" y="215"/>
                </a:cubicBezTo>
                <a:cubicBezTo>
                  <a:pt x="587" y="210"/>
                  <a:pt x="588" y="209"/>
                  <a:pt x="582" y="209"/>
                </a:cubicBezTo>
                <a:cubicBezTo>
                  <a:pt x="583" y="205"/>
                  <a:pt x="589" y="202"/>
                  <a:pt x="583" y="200"/>
                </a:cubicBezTo>
                <a:cubicBezTo>
                  <a:pt x="581" y="199"/>
                  <a:pt x="579" y="204"/>
                  <a:pt x="577" y="201"/>
                </a:cubicBezTo>
                <a:cubicBezTo>
                  <a:pt x="576" y="199"/>
                  <a:pt x="579" y="197"/>
                  <a:pt x="579" y="195"/>
                </a:cubicBezTo>
                <a:cubicBezTo>
                  <a:pt x="579" y="197"/>
                  <a:pt x="574" y="199"/>
                  <a:pt x="573" y="199"/>
                </a:cubicBezTo>
                <a:cubicBezTo>
                  <a:pt x="572" y="195"/>
                  <a:pt x="578" y="194"/>
                  <a:pt x="577" y="191"/>
                </a:cubicBezTo>
                <a:cubicBezTo>
                  <a:pt x="575" y="190"/>
                  <a:pt x="573" y="193"/>
                  <a:pt x="570" y="192"/>
                </a:cubicBezTo>
                <a:cubicBezTo>
                  <a:pt x="570" y="191"/>
                  <a:pt x="570" y="190"/>
                  <a:pt x="571" y="189"/>
                </a:cubicBezTo>
                <a:cubicBezTo>
                  <a:pt x="575" y="185"/>
                  <a:pt x="577" y="180"/>
                  <a:pt x="570" y="178"/>
                </a:cubicBezTo>
                <a:cubicBezTo>
                  <a:pt x="563" y="175"/>
                  <a:pt x="565" y="179"/>
                  <a:pt x="564" y="183"/>
                </a:cubicBezTo>
                <a:cubicBezTo>
                  <a:pt x="562" y="183"/>
                  <a:pt x="560" y="183"/>
                  <a:pt x="559" y="183"/>
                </a:cubicBezTo>
                <a:cubicBezTo>
                  <a:pt x="558" y="183"/>
                  <a:pt x="557" y="183"/>
                  <a:pt x="556" y="182"/>
                </a:cubicBezTo>
                <a:cubicBezTo>
                  <a:pt x="554" y="181"/>
                  <a:pt x="552" y="182"/>
                  <a:pt x="550" y="181"/>
                </a:cubicBezTo>
                <a:cubicBezTo>
                  <a:pt x="550" y="176"/>
                  <a:pt x="560" y="162"/>
                  <a:pt x="552" y="158"/>
                </a:cubicBezTo>
                <a:cubicBezTo>
                  <a:pt x="547" y="155"/>
                  <a:pt x="535" y="164"/>
                  <a:pt x="536" y="170"/>
                </a:cubicBezTo>
                <a:cubicBezTo>
                  <a:pt x="534" y="169"/>
                  <a:pt x="534" y="164"/>
                  <a:pt x="531" y="167"/>
                </a:cubicBezTo>
                <a:cubicBezTo>
                  <a:pt x="529" y="170"/>
                  <a:pt x="534" y="171"/>
                  <a:pt x="533" y="174"/>
                </a:cubicBezTo>
                <a:cubicBezTo>
                  <a:pt x="530" y="174"/>
                  <a:pt x="532" y="178"/>
                  <a:pt x="529" y="178"/>
                </a:cubicBezTo>
                <a:cubicBezTo>
                  <a:pt x="529" y="177"/>
                  <a:pt x="529" y="177"/>
                  <a:pt x="528" y="176"/>
                </a:cubicBezTo>
                <a:cubicBezTo>
                  <a:pt x="524" y="181"/>
                  <a:pt x="527" y="188"/>
                  <a:pt x="524" y="194"/>
                </a:cubicBezTo>
                <a:cubicBezTo>
                  <a:pt x="524" y="194"/>
                  <a:pt x="523" y="194"/>
                  <a:pt x="523" y="194"/>
                </a:cubicBezTo>
                <a:cubicBezTo>
                  <a:pt x="523" y="186"/>
                  <a:pt x="522" y="180"/>
                  <a:pt x="525" y="173"/>
                </a:cubicBezTo>
                <a:cubicBezTo>
                  <a:pt x="527" y="168"/>
                  <a:pt x="528" y="163"/>
                  <a:pt x="532" y="159"/>
                </a:cubicBezTo>
                <a:cubicBezTo>
                  <a:pt x="534" y="157"/>
                  <a:pt x="540" y="156"/>
                  <a:pt x="539" y="153"/>
                </a:cubicBezTo>
                <a:cubicBezTo>
                  <a:pt x="537" y="150"/>
                  <a:pt x="530" y="152"/>
                  <a:pt x="528" y="153"/>
                </a:cubicBezTo>
                <a:cubicBezTo>
                  <a:pt x="522" y="155"/>
                  <a:pt x="516" y="160"/>
                  <a:pt x="512" y="165"/>
                </a:cubicBezTo>
                <a:cubicBezTo>
                  <a:pt x="510" y="168"/>
                  <a:pt x="501" y="178"/>
                  <a:pt x="501" y="181"/>
                </a:cubicBezTo>
                <a:cubicBezTo>
                  <a:pt x="501" y="186"/>
                  <a:pt x="511" y="186"/>
                  <a:pt x="509" y="191"/>
                </a:cubicBezTo>
                <a:lnTo>
                  <a:pt x="506" y="191"/>
                </a:lnTo>
                <a:close/>
                <a:moveTo>
                  <a:pt x="661" y="284"/>
                </a:moveTo>
                <a:cubicBezTo>
                  <a:pt x="665" y="296"/>
                  <a:pt x="657" y="313"/>
                  <a:pt x="667" y="324"/>
                </a:cubicBezTo>
                <a:cubicBezTo>
                  <a:pt x="670" y="328"/>
                  <a:pt x="676" y="327"/>
                  <a:pt x="680" y="330"/>
                </a:cubicBezTo>
                <a:cubicBezTo>
                  <a:pt x="682" y="332"/>
                  <a:pt x="683" y="337"/>
                  <a:pt x="686" y="338"/>
                </a:cubicBezTo>
                <a:cubicBezTo>
                  <a:pt x="693" y="341"/>
                  <a:pt x="697" y="319"/>
                  <a:pt x="699" y="314"/>
                </a:cubicBezTo>
                <a:cubicBezTo>
                  <a:pt x="703" y="308"/>
                  <a:pt x="708" y="303"/>
                  <a:pt x="713" y="298"/>
                </a:cubicBezTo>
                <a:cubicBezTo>
                  <a:pt x="717" y="293"/>
                  <a:pt x="721" y="287"/>
                  <a:pt x="727" y="284"/>
                </a:cubicBezTo>
                <a:cubicBezTo>
                  <a:pt x="732" y="281"/>
                  <a:pt x="737" y="281"/>
                  <a:pt x="743" y="278"/>
                </a:cubicBezTo>
                <a:cubicBezTo>
                  <a:pt x="748" y="275"/>
                  <a:pt x="750" y="271"/>
                  <a:pt x="754" y="267"/>
                </a:cubicBezTo>
                <a:cubicBezTo>
                  <a:pt x="758" y="264"/>
                  <a:pt x="763" y="263"/>
                  <a:pt x="768" y="262"/>
                </a:cubicBezTo>
                <a:cubicBezTo>
                  <a:pt x="775" y="261"/>
                  <a:pt x="780" y="258"/>
                  <a:pt x="786" y="255"/>
                </a:cubicBezTo>
                <a:cubicBezTo>
                  <a:pt x="791" y="252"/>
                  <a:pt x="806" y="250"/>
                  <a:pt x="807" y="243"/>
                </a:cubicBezTo>
                <a:cubicBezTo>
                  <a:pt x="810" y="233"/>
                  <a:pt x="791" y="237"/>
                  <a:pt x="786" y="236"/>
                </a:cubicBezTo>
                <a:cubicBezTo>
                  <a:pt x="787" y="230"/>
                  <a:pt x="798" y="233"/>
                  <a:pt x="798" y="224"/>
                </a:cubicBezTo>
                <a:cubicBezTo>
                  <a:pt x="803" y="224"/>
                  <a:pt x="805" y="224"/>
                  <a:pt x="809" y="227"/>
                </a:cubicBezTo>
                <a:cubicBezTo>
                  <a:pt x="811" y="230"/>
                  <a:pt x="810" y="234"/>
                  <a:pt x="815" y="231"/>
                </a:cubicBezTo>
                <a:cubicBezTo>
                  <a:pt x="816" y="223"/>
                  <a:pt x="807" y="220"/>
                  <a:pt x="806" y="213"/>
                </a:cubicBezTo>
                <a:cubicBezTo>
                  <a:pt x="805" y="209"/>
                  <a:pt x="807" y="207"/>
                  <a:pt x="805" y="204"/>
                </a:cubicBezTo>
                <a:cubicBezTo>
                  <a:pt x="803" y="202"/>
                  <a:pt x="798" y="204"/>
                  <a:pt x="799" y="200"/>
                </a:cubicBezTo>
                <a:cubicBezTo>
                  <a:pt x="801" y="199"/>
                  <a:pt x="823" y="200"/>
                  <a:pt x="823" y="197"/>
                </a:cubicBezTo>
                <a:cubicBezTo>
                  <a:pt x="820" y="196"/>
                  <a:pt x="818" y="194"/>
                  <a:pt x="816" y="194"/>
                </a:cubicBezTo>
                <a:cubicBezTo>
                  <a:pt x="813" y="184"/>
                  <a:pt x="824" y="190"/>
                  <a:pt x="827" y="186"/>
                </a:cubicBezTo>
                <a:cubicBezTo>
                  <a:pt x="828" y="185"/>
                  <a:pt x="826" y="182"/>
                  <a:pt x="827" y="180"/>
                </a:cubicBezTo>
                <a:cubicBezTo>
                  <a:pt x="827" y="178"/>
                  <a:pt x="829" y="176"/>
                  <a:pt x="829" y="174"/>
                </a:cubicBezTo>
                <a:cubicBezTo>
                  <a:pt x="829" y="172"/>
                  <a:pt x="827" y="172"/>
                  <a:pt x="827" y="169"/>
                </a:cubicBezTo>
                <a:cubicBezTo>
                  <a:pt x="828" y="167"/>
                  <a:pt x="831" y="166"/>
                  <a:pt x="830" y="163"/>
                </a:cubicBezTo>
                <a:cubicBezTo>
                  <a:pt x="829" y="157"/>
                  <a:pt x="823" y="161"/>
                  <a:pt x="824" y="154"/>
                </a:cubicBezTo>
                <a:cubicBezTo>
                  <a:pt x="827" y="152"/>
                  <a:pt x="833" y="153"/>
                  <a:pt x="836" y="151"/>
                </a:cubicBezTo>
                <a:cubicBezTo>
                  <a:pt x="840" y="147"/>
                  <a:pt x="835" y="145"/>
                  <a:pt x="831" y="144"/>
                </a:cubicBezTo>
                <a:cubicBezTo>
                  <a:pt x="830" y="135"/>
                  <a:pt x="834" y="124"/>
                  <a:pt x="839" y="117"/>
                </a:cubicBezTo>
                <a:cubicBezTo>
                  <a:pt x="841" y="113"/>
                  <a:pt x="844" y="111"/>
                  <a:pt x="842" y="106"/>
                </a:cubicBezTo>
                <a:cubicBezTo>
                  <a:pt x="841" y="104"/>
                  <a:pt x="837" y="103"/>
                  <a:pt x="839" y="99"/>
                </a:cubicBezTo>
                <a:cubicBezTo>
                  <a:pt x="841" y="98"/>
                  <a:pt x="849" y="99"/>
                  <a:pt x="850" y="95"/>
                </a:cubicBezTo>
                <a:cubicBezTo>
                  <a:pt x="851" y="91"/>
                  <a:pt x="845" y="91"/>
                  <a:pt x="846" y="88"/>
                </a:cubicBezTo>
                <a:cubicBezTo>
                  <a:pt x="846" y="85"/>
                  <a:pt x="852" y="86"/>
                  <a:pt x="854" y="85"/>
                </a:cubicBezTo>
                <a:cubicBezTo>
                  <a:pt x="856" y="84"/>
                  <a:pt x="858" y="82"/>
                  <a:pt x="860" y="80"/>
                </a:cubicBezTo>
                <a:cubicBezTo>
                  <a:pt x="862" y="79"/>
                  <a:pt x="871" y="78"/>
                  <a:pt x="870" y="73"/>
                </a:cubicBezTo>
                <a:cubicBezTo>
                  <a:pt x="860" y="66"/>
                  <a:pt x="859" y="63"/>
                  <a:pt x="848" y="70"/>
                </a:cubicBezTo>
                <a:cubicBezTo>
                  <a:pt x="842" y="74"/>
                  <a:pt x="826" y="87"/>
                  <a:pt x="818" y="85"/>
                </a:cubicBezTo>
                <a:cubicBezTo>
                  <a:pt x="822" y="76"/>
                  <a:pt x="833" y="74"/>
                  <a:pt x="837" y="67"/>
                </a:cubicBezTo>
                <a:cubicBezTo>
                  <a:pt x="842" y="55"/>
                  <a:pt x="827" y="64"/>
                  <a:pt x="823" y="63"/>
                </a:cubicBezTo>
                <a:cubicBezTo>
                  <a:pt x="824" y="62"/>
                  <a:pt x="829" y="60"/>
                  <a:pt x="829" y="58"/>
                </a:cubicBezTo>
                <a:cubicBezTo>
                  <a:pt x="828" y="55"/>
                  <a:pt x="822" y="57"/>
                  <a:pt x="820" y="57"/>
                </a:cubicBezTo>
                <a:cubicBezTo>
                  <a:pt x="810" y="58"/>
                  <a:pt x="800" y="59"/>
                  <a:pt x="790" y="59"/>
                </a:cubicBezTo>
                <a:cubicBezTo>
                  <a:pt x="790" y="49"/>
                  <a:pt x="813" y="48"/>
                  <a:pt x="820" y="49"/>
                </a:cubicBezTo>
                <a:cubicBezTo>
                  <a:pt x="824" y="49"/>
                  <a:pt x="838" y="53"/>
                  <a:pt x="839" y="46"/>
                </a:cubicBezTo>
                <a:cubicBezTo>
                  <a:pt x="840" y="41"/>
                  <a:pt x="833" y="40"/>
                  <a:pt x="829" y="39"/>
                </a:cubicBezTo>
                <a:cubicBezTo>
                  <a:pt x="830" y="39"/>
                  <a:pt x="831" y="38"/>
                  <a:pt x="832" y="37"/>
                </a:cubicBezTo>
                <a:cubicBezTo>
                  <a:pt x="831" y="36"/>
                  <a:pt x="830" y="34"/>
                  <a:pt x="830" y="32"/>
                </a:cubicBezTo>
                <a:cubicBezTo>
                  <a:pt x="822" y="32"/>
                  <a:pt x="815" y="32"/>
                  <a:pt x="808" y="34"/>
                </a:cubicBezTo>
                <a:cubicBezTo>
                  <a:pt x="805" y="35"/>
                  <a:pt x="796" y="38"/>
                  <a:pt x="795" y="33"/>
                </a:cubicBezTo>
                <a:cubicBezTo>
                  <a:pt x="792" y="26"/>
                  <a:pt x="819" y="28"/>
                  <a:pt x="823" y="28"/>
                </a:cubicBezTo>
                <a:cubicBezTo>
                  <a:pt x="823" y="28"/>
                  <a:pt x="823" y="27"/>
                  <a:pt x="823" y="26"/>
                </a:cubicBezTo>
                <a:cubicBezTo>
                  <a:pt x="815" y="25"/>
                  <a:pt x="808" y="18"/>
                  <a:pt x="799" y="19"/>
                </a:cubicBezTo>
                <a:cubicBezTo>
                  <a:pt x="793" y="19"/>
                  <a:pt x="789" y="25"/>
                  <a:pt x="783" y="25"/>
                </a:cubicBezTo>
                <a:cubicBezTo>
                  <a:pt x="776" y="25"/>
                  <a:pt x="775" y="22"/>
                  <a:pt x="774" y="29"/>
                </a:cubicBezTo>
                <a:cubicBezTo>
                  <a:pt x="774" y="31"/>
                  <a:pt x="777" y="39"/>
                  <a:pt x="771" y="37"/>
                </a:cubicBezTo>
                <a:cubicBezTo>
                  <a:pt x="768" y="32"/>
                  <a:pt x="768" y="30"/>
                  <a:pt x="763" y="28"/>
                </a:cubicBezTo>
                <a:cubicBezTo>
                  <a:pt x="762" y="39"/>
                  <a:pt x="759" y="31"/>
                  <a:pt x="753" y="33"/>
                </a:cubicBezTo>
                <a:cubicBezTo>
                  <a:pt x="746" y="39"/>
                  <a:pt x="765" y="56"/>
                  <a:pt x="754" y="59"/>
                </a:cubicBezTo>
                <a:cubicBezTo>
                  <a:pt x="746" y="61"/>
                  <a:pt x="744" y="41"/>
                  <a:pt x="740" y="37"/>
                </a:cubicBezTo>
                <a:cubicBezTo>
                  <a:pt x="741" y="40"/>
                  <a:pt x="741" y="48"/>
                  <a:pt x="738" y="50"/>
                </a:cubicBezTo>
                <a:cubicBezTo>
                  <a:pt x="732" y="52"/>
                  <a:pt x="730" y="41"/>
                  <a:pt x="728" y="37"/>
                </a:cubicBezTo>
                <a:cubicBezTo>
                  <a:pt x="727" y="40"/>
                  <a:pt x="728" y="49"/>
                  <a:pt x="723" y="48"/>
                </a:cubicBezTo>
                <a:cubicBezTo>
                  <a:pt x="722" y="44"/>
                  <a:pt x="727" y="38"/>
                  <a:pt x="722" y="36"/>
                </a:cubicBezTo>
                <a:cubicBezTo>
                  <a:pt x="720" y="35"/>
                  <a:pt x="718" y="38"/>
                  <a:pt x="716" y="38"/>
                </a:cubicBezTo>
                <a:cubicBezTo>
                  <a:pt x="712" y="39"/>
                  <a:pt x="708" y="37"/>
                  <a:pt x="704" y="38"/>
                </a:cubicBezTo>
                <a:cubicBezTo>
                  <a:pt x="704" y="40"/>
                  <a:pt x="706" y="46"/>
                  <a:pt x="703" y="47"/>
                </a:cubicBezTo>
                <a:cubicBezTo>
                  <a:pt x="699" y="50"/>
                  <a:pt x="698" y="43"/>
                  <a:pt x="696" y="42"/>
                </a:cubicBezTo>
                <a:cubicBezTo>
                  <a:pt x="691" y="40"/>
                  <a:pt x="693" y="43"/>
                  <a:pt x="691" y="46"/>
                </a:cubicBezTo>
                <a:cubicBezTo>
                  <a:pt x="689" y="50"/>
                  <a:pt x="691" y="50"/>
                  <a:pt x="685" y="51"/>
                </a:cubicBezTo>
                <a:cubicBezTo>
                  <a:pt x="678" y="53"/>
                  <a:pt x="681" y="52"/>
                  <a:pt x="676" y="57"/>
                </a:cubicBezTo>
                <a:cubicBezTo>
                  <a:pt x="672" y="59"/>
                  <a:pt x="667" y="60"/>
                  <a:pt x="664" y="63"/>
                </a:cubicBezTo>
                <a:cubicBezTo>
                  <a:pt x="657" y="71"/>
                  <a:pt x="670" y="68"/>
                  <a:pt x="670" y="75"/>
                </a:cubicBezTo>
                <a:cubicBezTo>
                  <a:pt x="660" y="83"/>
                  <a:pt x="645" y="87"/>
                  <a:pt x="633" y="90"/>
                </a:cubicBezTo>
                <a:cubicBezTo>
                  <a:pt x="628" y="92"/>
                  <a:pt x="620" y="95"/>
                  <a:pt x="625" y="101"/>
                </a:cubicBezTo>
                <a:cubicBezTo>
                  <a:pt x="627" y="106"/>
                  <a:pt x="634" y="105"/>
                  <a:pt x="637" y="110"/>
                </a:cubicBezTo>
                <a:cubicBezTo>
                  <a:pt x="634" y="112"/>
                  <a:pt x="629" y="110"/>
                  <a:pt x="626" y="113"/>
                </a:cubicBezTo>
                <a:cubicBezTo>
                  <a:pt x="624" y="116"/>
                  <a:pt x="625" y="119"/>
                  <a:pt x="625" y="122"/>
                </a:cubicBezTo>
                <a:cubicBezTo>
                  <a:pt x="623" y="123"/>
                  <a:pt x="621" y="124"/>
                  <a:pt x="620" y="124"/>
                </a:cubicBezTo>
                <a:cubicBezTo>
                  <a:pt x="624" y="136"/>
                  <a:pt x="641" y="133"/>
                  <a:pt x="650" y="137"/>
                </a:cubicBezTo>
                <a:cubicBezTo>
                  <a:pt x="656" y="140"/>
                  <a:pt x="659" y="145"/>
                  <a:pt x="663" y="150"/>
                </a:cubicBezTo>
                <a:cubicBezTo>
                  <a:pt x="669" y="158"/>
                  <a:pt x="668" y="162"/>
                  <a:pt x="668" y="172"/>
                </a:cubicBezTo>
                <a:cubicBezTo>
                  <a:pt x="667" y="179"/>
                  <a:pt x="671" y="187"/>
                  <a:pt x="668" y="194"/>
                </a:cubicBezTo>
                <a:cubicBezTo>
                  <a:pt x="666" y="198"/>
                  <a:pt x="661" y="201"/>
                  <a:pt x="665" y="205"/>
                </a:cubicBezTo>
                <a:cubicBezTo>
                  <a:pt x="668" y="209"/>
                  <a:pt x="677" y="206"/>
                  <a:pt x="671" y="214"/>
                </a:cubicBezTo>
                <a:cubicBezTo>
                  <a:pt x="668" y="217"/>
                  <a:pt x="659" y="222"/>
                  <a:pt x="668" y="226"/>
                </a:cubicBezTo>
                <a:cubicBezTo>
                  <a:pt x="671" y="225"/>
                  <a:pt x="678" y="228"/>
                  <a:pt x="679" y="232"/>
                </a:cubicBezTo>
                <a:cubicBezTo>
                  <a:pt x="679" y="236"/>
                  <a:pt x="674" y="238"/>
                  <a:pt x="674" y="242"/>
                </a:cubicBezTo>
                <a:cubicBezTo>
                  <a:pt x="667" y="245"/>
                  <a:pt x="663" y="254"/>
                  <a:pt x="659" y="259"/>
                </a:cubicBezTo>
                <a:cubicBezTo>
                  <a:pt x="653" y="269"/>
                  <a:pt x="658" y="275"/>
                  <a:pt x="661" y="284"/>
                </a:cubicBezTo>
                <a:cubicBezTo>
                  <a:pt x="664" y="292"/>
                  <a:pt x="660" y="279"/>
                  <a:pt x="661" y="284"/>
                </a:cubicBezTo>
                <a:close/>
                <a:moveTo>
                  <a:pt x="816" y="289"/>
                </a:moveTo>
                <a:cubicBezTo>
                  <a:pt x="815" y="290"/>
                  <a:pt x="815" y="291"/>
                  <a:pt x="813" y="291"/>
                </a:cubicBezTo>
                <a:cubicBezTo>
                  <a:pt x="809" y="293"/>
                  <a:pt x="812" y="290"/>
                  <a:pt x="811" y="288"/>
                </a:cubicBezTo>
                <a:cubicBezTo>
                  <a:pt x="810" y="286"/>
                  <a:pt x="807" y="276"/>
                  <a:pt x="804" y="284"/>
                </a:cubicBezTo>
                <a:cubicBezTo>
                  <a:pt x="804" y="284"/>
                  <a:pt x="803" y="284"/>
                  <a:pt x="803" y="284"/>
                </a:cubicBezTo>
                <a:cubicBezTo>
                  <a:pt x="802" y="279"/>
                  <a:pt x="801" y="284"/>
                  <a:pt x="800" y="284"/>
                </a:cubicBezTo>
                <a:cubicBezTo>
                  <a:pt x="801" y="283"/>
                  <a:pt x="797" y="289"/>
                  <a:pt x="797" y="287"/>
                </a:cubicBezTo>
                <a:cubicBezTo>
                  <a:pt x="797" y="294"/>
                  <a:pt x="802" y="288"/>
                  <a:pt x="807" y="289"/>
                </a:cubicBezTo>
                <a:cubicBezTo>
                  <a:pt x="810" y="293"/>
                  <a:pt x="801" y="294"/>
                  <a:pt x="802" y="294"/>
                </a:cubicBezTo>
                <a:cubicBezTo>
                  <a:pt x="800" y="295"/>
                  <a:pt x="796" y="292"/>
                  <a:pt x="799" y="296"/>
                </a:cubicBezTo>
                <a:cubicBezTo>
                  <a:pt x="800" y="297"/>
                  <a:pt x="803" y="298"/>
                  <a:pt x="804" y="298"/>
                </a:cubicBezTo>
                <a:cubicBezTo>
                  <a:pt x="810" y="305"/>
                  <a:pt x="802" y="301"/>
                  <a:pt x="802" y="303"/>
                </a:cubicBezTo>
                <a:cubicBezTo>
                  <a:pt x="801" y="309"/>
                  <a:pt x="810" y="307"/>
                  <a:pt x="812" y="308"/>
                </a:cubicBezTo>
                <a:cubicBezTo>
                  <a:pt x="815" y="308"/>
                  <a:pt x="817" y="311"/>
                  <a:pt x="819" y="311"/>
                </a:cubicBezTo>
                <a:cubicBezTo>
                  <a:pt x="824" y="312"/>
                  <a:pt x="822" y="311"/>
                  <a:pt x="826" y="310"/>
                </a:cubicBezTo>
                <a:cubicBezTo>
                  <a:pt x="830" y="308"/>
                  <a:pt x="839" y="306"/>
                  <a:pt x="841" y="302"/>
                </a:cubicBezTo>
                <a:cubicBezTo>
                  <a:pt x="843" y="305"/>
                  <a:pt x="845" y="296"/>
                  <a:pt x="846" y="299"/>
                </a:cubicBezTo>
                <a:cubicBezTo>
                  <a:pt x="846" y="299"/>
                  <a:pt x="847" y="299"/>
                  <a:pt x="847" y="299"/>
                </a:cubicBezTo>
                <a:cubicBezTo>
                  <a:pt x="848" y="294"/>
                  <a:pt x="849" y="292"/>
                  <a:pt x="844" y="290"/>
                </a:cubicBezTo>
                <a:cubicBezTo>
                  <a:pt x="844" y="288"/>
                  <a:pt x="844" y="284"/>
                  <a:pt x="843" y="282"/>
                </a:cubicBezTo>
                <a:cubicBezTo>
                  <a:pt x="842" y="282"/>
                  <a:pt x="841" y="283"/>
                  <a:pt x="840" y="283"/>
                </a:cubicBezTo>
                <a:cubicBezTo>
                  <a:pt x="839" y="283"/>
                  <a:pt x="839" y="281"/>
                  <a:pt x="838" y="281"/>
                </a:cubicBezTo>
                <a:cubicBezTo>
                  <a:pt x="835" y="282"/>
                  <a:pt x="836" y="284"/>
                  <a:pt x="834" y="284"/>
                </a:cubicBezTo>
                <a:cubicBezTo>
                  <a:pt x="829" y="286"/>
                  <a:pt x="827" y="281"/>
                  <a:pt x="826" y="289"/>
                </a:cubicBezTo>
                <a:cubicBezTo>
                  <a:pt x="824" y="289"/>
                  <a:pt x="825" y="285"/>
                  <a:pt x="824" y="284"/>
                </a:cubicBezTo>
                <a:cubicBezTo>
                  <a:pt x="820" y="283"/>
                  <a:pt x="822" y="287"/>
                  <a:pt x="819" y="287"/>
                </a:cubicBezTo>
                <a:cubicBezTo>
                  <a:pt x="818" y="288"/>
                  <a:pt x="818" y="284"/>
                  <a:pt x="818" y="284"/>
                </a:cubicBezTo>
                <a:cubicBezTo>
                  <a:pt x="818" y="281"/>
                  <a:pt x="815" y="290"/>
                  <a:pt x="816" y="289"/>
                </a:cubicBezTo>
                <a:close/>
                <a:moveTo>
                  <a:pt x="576" y="120"/>
                </a:moveTo>
                <a:cubicBezTo>
                  <a:pt x="577" y="121"/>
                  <a:pt x="577" y="123"/>
                  <a:pt x="579" y="124"/>
                </a:cubicBezTo>
                <a:cubicBezTo>
                  <a:pt x="591" y="127"/>
                  <a:pt x="584" y="111"/>
                  <a:pt x="587" y="107"/>
                </a:cubicBezTo>
                <a:cubicBezTo>
                  <a:pt x="588" y="104"/>
                  <a:pt x="592" y="103"/>
                  <a:pt x="595" y="102"/>
                </a:cubicBezTo>
                <a:cubicBezTo>
                  <a:pt x="598" y="99"/>
                  <a:pt x="600" y="96"/>
                  <a:pt x="603" y="94"/>
                </a:cubicBezTo>
                <a:cubicBezTo>
                  <a:pt x="607" y="90"/>
                  <a:pt x="610" y="90"/>
                  <a:pt x="615" y="88"/>
                </a:cubicBezTo>
                <a:cubicBezTo>
                  <a:pt x="621" y="86"/>
                  <a:pt x="618" y="85"/>
                  <a:pt x="618" y="81"/>
                </a:cubicBezTo>
                <a:cubicBezTo>
                  <a:pt x="617" y="68"/>
                  <a:pt x="627" y="70"/>
                  <a:pt x="636" y="68"/>
                </a:cubicBezTo>
                <a:cubicBezTo>
                  <a:pt x="640" y="67"/>
                  <a:pt x="642" y="64"/>
                  <a:pt x="645" y="63"/>
                </a:cubicBezTo>
                <a:cubicBezTo>
                  <a:pt x="649" y="61"/>
                  <a:pt x="654" y="61"/>
                  <a:pt x="656" y="59"/>
                </a:cubicBezTo>
                <a:cubicBezTo>
                  <a:pt x="658" y="56"/>
                  <a:pt x="657" y="53"/>
                  <a:pt x="659" y="51"/>
                </a:cubicBezTo>
                <a:cubicBezTo>
                  <a:pt x="662" y="48"/>
                  <a:pt x="668" y="48"/>
                  <a:pt x="671" y="45"/>
                </a:cubicBezTo>
                <a:cubicBezTo>
                  <a:pt x="675" y="43"/>
                  <a:pt x="678" y="40"/>
                  <a:pt x="682" y="37"/>
                </a:cubicBezTo>
                <a:cubicBezTo>
                  <a:pt x="687" y="34"/>
                  <a:pt x="693" y="34"/>
                  <a:pt x="699" y="31"/>
                </a:cubicBezTo>
                <a:cubicBezTo>
                  <a:pt x="693" y="20"/>
                  <a:pt x="688" y="13"/>
                  <a:pt x="677" y="6"/>
                </a:cubicBezTo>
                <a:cubicBezTo>
                  <a:pt x="672" y="4"/>
                  <a:pt x="668" y="2"/>
                  <a:pt x="662" y="3"/>
                </a:cubicBezTo>
                <a:cubicBezTo>
                  <a:pt x="654" y="5"/>
                  <a:pt x="651" y="4"/>
                  <a:pt x="643" y="2"/>
                </a:cubicBezTo>
                <a:cubicBezTo>
                  <a:pt x="632" y="0"/>
                  <a:pt x="624" y="10"/>
                  <a:pt x="613" y="11"/>
                </a:cubicBezTo>
                <a:cubicBezTo>
                  <a:pt x="603" y="11"/>
                  <a:pt x="595" y="12"/>
                  <a:pt x="594" y="25"/>
                </a:cubicBezTo>
                <a:cubicBezTo>
                  <a:pt x="593" y="34"/>
                  <a:pt x="604" y="45"/>
                  <a:pt x="613" y="43"/>
                </a:cubicBezTo>
                <a:cubicBezTo>
                  <a:pt x="615" y="42"/>
                  <a:pt x="637" y="33"/>
                  <a:pt x="631" y="44"/>
                </a:cubicBezTo>
                <a:cubicBezTo>
                  <a:pt x="629" y="47"/>
                  <a:pt x="622" y="48"/>
                  <a:pt x="619" y="48"/>
                </a:cubicBezTo>
                <a:cubicBezTo>
                  <a:pt x="613" y="47"/>
                  <a:pt x="612" y="46"/>
                  <a:pt x="606" y="50"/>
                </a:cubicBezTo>
                <a:cubicBezTo>
                  <a:pt x="601" y="53"/>
                  <a:pt x="603" y="55"/>
                  <a:pt x="598" y="51"/>
                </a:cubicBezTo>
                <a:cubicBezTo>
                  <a:pt x="593" y="47"/>
                  <a:pt x="593" y="44"/>
                  <a:pt x="586" y="46"/>
                </a:cubicBezTo>
                <a:cubicBezTo>
                  <a:pt x="587" y="53"/>
                  <a:pt x="594" y="65"/>
                  <a:pt x="585" y="71"/>
                </a:cubicBezTo>
                <a:cubicBezTo>
                  <a:pt x="582" y="73"/>
                  <a:pt x="579" y="71"/>
                  <a:pt x="576" y="72"/>
                </a:cubicBezTo>
                <a:cubicBezTo>
                  <a:pt x="574" y="73"/>
                  <a:pt x="573" y="75"/>
                  <a:pt x="572" y="76"/>
                </a:cubicBezTo>
                <a:cubicBezTo>
                  <a:pt x="570" y="77"/>
                  <a:pt x="561" y="78"/>
                  <a:pt x="561" y="81"/>
                </a:cubicBezTo>
                <a:cubicBezTo>
                  <a:pt x="564" y="82"/>
                  <a:pt x="566" y="83"/>
                  <a:pt x="569" y="83"/>
                </a:cubicBezTo>
                <a:cubicBezTo>
                  <a:pt x="568" y="86"/>
                  <a:pt x="570" y="88"/>
                  <a:pt x="569" y="92"/>
                </a:cubicBezTo>
                <a:cubicBezTo>
                  <a:pt x="562" y="90"/>
                  <a:pt x="563" y="92"/>
                  <a:pt x="560" y="96"/>
                </a:cubicBezTo>
                <a:cubicBezTo>
                  <a:pt x="556" y="103"/>
                  <a:pt x="557" y="101"/>
                  <a:pt x="550" y="104"/>
                </a:cubicBezTo>
                <a:cubicBezTo>
                  <a:pt x="544" y="106"/>
                  <a:pt x="545" y="107"/>
                  <a:pt x="549" y="111"/>
                </a:cubicBezTo>
                <a:cubicBezTo>
                  <a:pt x="554" y="115"/>
                  <a:pt x="555" y="117"/>
                  <a:pt x="562" y="116"/>
                </a:cubicBezTo>
                <a:cubicBezTo>
                  <a:pt x="568" y="116"/>
                  <a:pt x="571" y="116"/>
                  <a:pt x="576" y="120"/>
                </a:cubicBezTo>
                <a:close/>
                <a:moveTo>
                  <a:pt x="541" y="112"/>
                </a:moveTo>
                <a:cubicBezTo>
                  <a:pt x="541" y="112"/>
                  <a:pt x="530" y="104"/>
                  <a:pt x="537" y="105"/>
                </a:cubicBezTo>
                <a:cubicBezTo>
                  <a:pt x="537" y="99"/>
                  <a:pt x="525" y="105"/>
                  <a:pt x="524" y="105"/>
                </a:cubicBezTo>
                <a:cubicBezTo>
                  <a:pt x="524" y="104"/>
                  <a:pt x="528" y="101"/>
                  <a:pt x="528" y="99"/>
                </a:cubicBezTo>
                <a:cubicBezTo>
                  <a:pt x="528" y="96"/>
                  <a:pt x="526" y="96"/>
                  <a:pt x="524" y="95"/>
                </a:cubicBezTo>
                <a:cubicBezTo>
                  <a:pt x="522" y="93"/>
                  <a:pt x="522" y="91"/>
                  <a:pt x="519" y="91"/>
                </a:cubicBezTo>
                <a:cubicBezTo>
                  <a:pt x="517" y="92"/>
                  <a:pt x="517" y="96"/>
                  <a:pt x="514" y="94"/>
                </a:cubicBezTo>
                <a:cubicBezTo>
                  <a:pt x="513" y="95"/>
                  <a:pt x="519" y="97"/>
                  <a:pt x="516" y="99"/>
                </a:cubicBezTo>
                <a:cubicBezTo>
                  <a:pt x="516" y="98"/>
                  <a:pt x="517" y="106"/>
                  <a:pt x="516" y="103"/>
                </a:cubicBezTo>
                <a:cubicBezTo>
                  <a:pt x="518" y="106"/>
                  <a:pt x="519" y="103"/>
                  <a:pt x="521" y="105"/>
                </a:cubicBezTo>
                <a:cubicBezTo>
                  <a:pt x="524" y="107"/>
                  <a:pt x="528" y="110"/>
                  <a:pt x="526" y="115"/>
                </a:cubicBezTo>
                <a:cubicBezTo>
                  <a:pt x="525" y="120"/>
                  <a:pt x="519" y="122"/>
                  <a:pt x="518" y="127"/>
                </a:cubicBezTo>
                <a:cubicBezTo>
                  <a:pt x="518" y="129"/>
                  <a:pt x="516" y="130"/>
                  <a:pt x="518" y="132"/>
                </a:cubicBezTo>
                <a:cubicBezTo>
                  <a:pt x="520" y="135"/>
                  <a:pt x="521" y="131"/>
                  <a:pt x="523" y="132"/>
                </a:cubicBezTo>
                <a:cubicBezTo>
                  <a:pt x="524" y="133"/>
                  <a:pt x="522" y="135"/>
                  <a:pt x="522" y="135"/>
                </a:cubicBezTo>
                <a:cubicBezTo>
                  <a:pt x="526" y="139"/>
                  <a:pt x="528" y="134"/>
                  <a:pt x="532" y="134"/>
                </a:cubicBezTo>
                <a:cubicBezTo>
                  <a:pt x="531" y="141"/>
                  <a:pt x="531" y="139"/>
                  <a:pt x="538" y="140"/>
                </a:cubicBezTo>
                <a:cubicBezTo>
                  <a:pt x="538" y="140"/>
                  <a:pt x="546" y="143"/>
                  <a:pt x="547" y="143"/>
                </a:cubicBezTo>
                <a:cubicBezTo>
                  <a:pt x="550" y="144"/>
                  <a:pt x="550" y="144"/>
                  <a:pt x="553" y="143"/>
                </a:cubicBezTo>
                <a:cubicBezTo>
                  <a:pt x="554" y="142"/>
                  <a:pt x="553" y="139"/>
                  <a:pt x="556" y="139"/>
                </a:cubicBezTo>
                <a:cubicBezTo>
                  <a:pt x="556" y="144"/>
                  <a:pt x="552" y="145"/>
                  <a:pt x="560" y="147"/>
                </a:cubicBezTo>
                <a:cubicBezTo>
                  <a:pt x="565" y="148"/>
                  <a:pt x="567" y="143"/>
                  <a:pt x="572" y="143"/>
                </a:cubicBezTo>
                <a:cubicBezTo>
                  <a:pt x="569" y="137"/>
                  <a:pt x="574" y="139"/>
                  <a:pt x="574" y="134"/>
                </a:cubicBezTo>
                <a:cubicBezTo>
                  <a:pt x="574" y="131"/>
                  <a:pt x="569" y="128"/>
                  <a:pt x="567" y="127"/>
                </a:cubicBezTo>
                <a:cubicBezTo>
                  <a:pt x="561" y="124"/>
                  <a:pt x="548" y="130"/>
                  <a:pt x="545" y="125"/>
                </a:cubicBezTo>
                <a:cubicBezTo>
                  <a:pt x="544" y="125"/>
                  <a:pt x="543" y="126"/>
                  <a:pt x="542" y="126"/>
                </a:cubicBezTo>
                <a:cubicBezTo>
                  <a:pt x="542" y="124"/>
                  <a:pt x="539" y="123"/>
                  <a:pt x="539" y="122"/>
                </a:cubicBezTo>
                <a:cubicBezTo>
                  <a:pt x="536" y="122"/>
                  <a:pt x="537" y="124"/>
                  <a:pt x="535" y="124"/>
                </a:cubicBezTo>
                <a:cubicBezTo>
                  <a:pt x="535" y="123"/>
                  <a:pt x="536" y="119"/>
                  <a:pt x="535" y="119"/>
                </a:cubicBezTo>
                <a:cubicBezTo>
                  <a:pt x="534" y="115"/>
                  <a:pt x="535" y="118"/>
                  <a:pt x="530" y="116"/>
                </a:cubicBezTo>
                <a:cubicBezTo>
                  <a:pt x="531" y="113"/>
                  <a:pt x="532" y="114"/>
                  <a:pt x="534" y="114"/>
                </a:cubicBezTo>
                <a:cubicBezTo>
                  <a:pt x="534" y="113"/>
                  <a:pt x="532" y="110"/>
                  <a:pt x="532" y="109"/>
                </a:cubicBezTo>
                <a:cubicBezTo>
                  <a:pt x="532" y="109"/>
                  <a:pt x="542" y="115"/>
                  <a:pt x="541" y="112"/>
                </a:cubicBezTo>
                <a:close/>
                <a:moveTo>
                  <a:pt x="506" y="117"/>
                </a:moveTo>
                <a:cubicBezTo>
                  <a:pt x="505" y="120"/>
                  <a:pt x="500" y="122"/>
                  <a:pt x="500" y="125"/>
                </a:cubicBezTo>
                <a:cubicBezTo>
                  <a:pt x="501" y="126"/>
                  <a:pt x="506" y="130"/>
                  <a:pt x="507" y="130"/>
                </a:cubicBezTo>
                <a:cubicBezTo>
                  <a:pt x="517" y="132"/>
                  <a:pt x="512" y="112"/>
                  <a:pt x="506" y="117"/>
                </a:cubicBezTo>
                <a:cubicBezTo>
                  <a:pt x="506" y="118"/>
                  <a:pt x="509" y="115"/>
                  <a:pt x="506" y="117"/>
                </a:cubicBezTo>
                <a:close/>
                <a:moveTo>
                  <a:pt x="580" y="55"/>
                </a:moveTo>
                <a:cubicBezTo>
                  <a:pt x="584" y="52"/>
                  <a:pt x="583" y="52"/>
                  <a:pt x="584" y="49"/>
                </a:cubicBezTo>
                <a:cubicBezTo>
                  <a:pt x="584" y="48"/>
                  <a:pt x="586" y="40"/>
                  <a:pt x="585" y="41"/>
                </a:cubicBezTo>
                <a:cubicBezTo>
                  <a:pt x="585" y="41"/>
                  <a:pt x="583" y="48"/>
                  <a:pt x="581" y="46"/>
                </a:cubicBezTo>
                <a:cubicBezTo>
                  <a:pt x="580" y="44"/>
                  <a:pt x="583" y="42"/>
                  <a:pt x="583" y="40"/>
                </a:cubicBezTo>
                <a:cubicBezTo>
                  <a:pt x="582" y="36"/>
                  <a:pt x="580" y="40"/>
                  <a:pt x="579" y="38"/>
                </a:cubicBezTo>
                <a:cubicBezTo>
                  <a:pt x="576" y="32"/>
                  <a:pt x="581" y="25"/>
                  <a:pt x="578" y="19"/>
                </a:cubicBezTo>
                <a:cubicBezTo>
                  <a:pt x="576" y="17"/>
                  <a:pt x="573" y="16"/>
                  <a:pt x="570" y="18"/>
                </a:cubicBezTo>
                <a:cubicBezTo>
                  <a:pt x="570" y="21"/>
                  <a:pt x="575" y="20"/>
                  <a:pt x="575" y="23"/>
                </a:cubicBezTo>
                <a:cubicBezTo>
                  <a:pt x="576" y="24"/>
                  <a:pt x="571" y="23"/>
                  <a:pt x="570" y="25"/>
                </a:cubicBezTo>
                <a:cubicBezTo>
                  <a:pt x="566" y="26"/>
                  <a:pt x="567" y="25"/>
                  <a:pt x="566" y="29"/>
                </a:cubicBezTo>
                <a:cubicBezTo>
                  <a:pt x="566" y="29"/>
                  <a:pt x="567" y="30"/>
                  <a:pt x="567" y="31"/>
                </a:cubicBezTo>
                <a:cubicBezTo>
                  <a:pt x="564" y="34"/>
                  <a:pt x="565" y="30"/>
                  <a:pt x="562" y="32"/>
                </a:cubicBezTo>
                <a:cubicBezTo>
                  <a:pt x="564" y="36"/>
                  <a:pt x="556" y="32"/>
                  <a:pt x="556" y="32"/>
                </a:cubicBezTo>
                <a:cubicBezTo>
                  <a:pt x="555" y="34"/>
                  <a:pt x="562" y="41"/>
                  <a:pt x="564" y="42"/>
                </a:cubicBezTo>
                <a:cubicBezTo>
                  <a:pt x="563" y="46"/>
                  <a:pt x="556" y="39"/>
                  <a:pt x="554" y="39"/>
                </a:cubicBezTo>
                <a:cubicBezTo>
                  <a:pt x="552" y="39"/>
                  <a:pt x="550" y="48"/>
                  <a:pt x="556" y="49"/>
                </a:cubicBezTo>
                <a:cubicBezTo>
                  <a:pt x="556" y="49"/>
                  <a:pt x="556" y="49"/>
                  <a:pt x="556" y="49"/>
                </a:cubicBezTo>
                <a:cubicBezTo>
                  <a:pt x="554" y="50"/>
                  <a:pt x="543" y="55"/>
                  <a:pt x="552" y="55"/>
                </a:cubicBezTo>
                <a:cubicBezTo>
                  <a:pt x="552" y="55"/>
                  <a:pt x="552" y="56"/>
                  <a:pt x="552" y="57"/>
                </a:cubicBezTo>
                <a:cubicBezTo>
                  <a:pt x="553" y="57"/>
                  <a:pt x="555" y="55"/>
                  <a:pt x="555" y="58"/>
                </a:cubicBezTo>
                <a:cubicBezTo>
                  <a:pt x="556" y="58"/>
                  <a:pt x="563" y="61"/>
                  <a:pt x="562" y="62"/>
                </a:cubicBezTo>
                <a:cubicBezTo>
                  <a:pt x="561" y="62"/>
                  <a:pt x="559" y="61"/>
                  <a:pt x="557" y="61"/>
                </a:cubicBezTo>
                <a:cubicBezTo>
                  <a:pt x="558" y="63"/>
                  <a:pt x="562" y="63"/>
                  <a:pt x="562" y="64"/>
                </a:cubicBezTo>
                <a:cubicBezTo>
                  <a:pt x="557" y="64"/>
                  <a:pt x="553" y="59"/>
                  <a:pt x="549" y="63"/>
                </a:cubicBezTo>
                <a:cubicBezTo>
                  <a:pt x="547" y="65"/>
                  <a:pt x="547" y="69"/>
                  <a:pt x="547" y="72"/>
                </a:cubicBezTo>
                <a:cubicBezTo>
                  <a:pt x="548" y="74"/>
                  <a:pt x="547" y="79"/>
                  <a:pt x="552" y="80"/>
                </a:cubicBezTo>
                <a:cubicBezTo>
                  <a:pt x="557" y="81"/>
                  <a:pt x="555" y="74"/>
                  <a:pt x="559" y="73"/>
                </a:cubicBezTo>
                <a:cubicBezTo>
                  <a:pt x="560" y="76"/>
                  <a:pt x="556" y="79"/>
                  <a:pt x="558" y="81"/>
                </a:cubicBezTo>
                <a:cubicBezTo>
                  <a:pt x="559" y="81"/>
                  <a:pt x="559" y="79"/>
                  <a:pt x="560" y="78"/>
                </a:cubicBezTo>
                <a:cubicBezTo>
                  <a:pt x="562" y="77"/>
                  <a:pt x="563" y="76"/>
                  <a:pt x="565" y="74"/>
                </a:cubicBezTo>
                <a:cubicBezTo>
                  <a:pt x="566" y="72"/>
                  <a:pt x="566" y="67"/>
                  <a:pt x="569" y="68"/>
                </a:cubicBezTo>
                <a:cubicBezTo>
                  <a:pt x="569" y="70"/>
                  <a:pt x="566" y="72"/>
                  <a:pt x="567" y="73"/>
                </a:cubicBezTo>
                <a:cubicBezTo>
                  <a:pt x="568" y="74"/>
                  <a:pt x="569" y="75"/>
                  <a:pt x="569" y="74"/>
                </a:cubicBezTo>
                <a:cubicBezTo>
                  <a:pt x="571" y="72"/>
                  <a:pt x="571" y="69"/>
                  <a:pt x="573" y="68"/>
                </a:cubicBezTo>
                <a:cubicBezTo>
                  <a:pt x="573" y="69"/>
                  <a:pt x="573" y="69"/>
                  <a:pt x="573" y="70"/>
                </a:cubicBezTo>
                <a:cubicBezTo>
                  <a:pt x="578" y="66"/>
                  <a:pt x="588" y="67"/>
                  <a:pt x="585" y="58"/>
                </a:cubicBezTo>
                <a:cubicBezTo>
                  <a:pt x="584" y="58"/>
                  <a:pt x="583" y="61"/>
                  <a:pt x="582" y="61"/>
                </a:cubicBezTo>
                <a:cubicBezTo>
                  <a:pt x="581" y="56"/>
                  <a:pt x="582" y="58"/>
                  <a:pt x="581" y="56"/>
                </a:cubicBezTo>
                <a:cubicBezTo>
                  <a:pt x="581" y="56"/>
                  <a:pt x="577" y="58"/>
                  <a:pt x="577" y="56"/>
                </a:cubicBezTo>
                <a:cubicBezTo>
                  <a:pt x="577" y="55"/>
                  <a:pt x="578" y="55"/>
                  <a:pt x="579" y="55"/>
                </a:cubicBezTo>
                <a:lnTo>
                  <a:pt x="580" y="55"/>
                </a:lnTo>
                <a:close/>
                <a:moveTo>
                  <a:pt x="526" y="77"/>
                </a:moveTo>
                <a:cubicBezTo>
                  <a:pt x="529" y="79"/>
                  <a:pt x="534" y="79"/>
                  <a:pt x="536" y="77"/>
                </a:cubicBezTo>
                <a:cubicBezTo>
                  <a:pt x="539" y="75"/>
                  <a:pt x="537" y="70"/>
                  <a:pt x="536" y="67"/>
                </a:cubicBezTo>
                <a:cubicBezTo>
                  <a:pt x="533" y="53"/>
                  <a:pt x="524" y="63"/>
                  <a:pt x="527" y="72"/>
                </a:cubicBezTo>
                <a:cubicBezTo>
                  <a:pt x="524" y="73"/>
                  <a:pt x="522" y="78"/>
                  <a:pt x="526" y="78"/>
                </a:cubicBezTo>
                <a:lnTo>
                  <a:pt x="526" y="77"/>
                </a:lnTo>
                <a:close/>
                <a:moveTo>
                  <a:pt x="464" y="98"/>
                </a:moveTo>
                <a:cubicBezTo>
                  <a:pt x="463" y="98"/>
                  <a:pt x="459" y="99"/>
                  <a:pt x="457" y="99"/>
                </a:cubicBezTo>
                <a:cubicBezTo>
                  <a:pt x="459" y="99"/>
                  <a:pt x="463" y="81"/>
                  <a:pt x="463" y="79"/>
                </a:cubicBezTo>
                <a:cubicBezTo>
                  <a:pt x="462" y="79"/>
                  <a:pt x="453" y="85"/>
                  <a:pt x="454" y="87"/>
                </a:cubicBezTo>
                <a:cubicBezTo>
                  <a:pt x="456" y="91"/>
                  <a:pt x="452" y="90"/>
                  <a:pt x="452" y="92"/>
                </a:cubicBezTo>
                <a:cubicBezTo>
                  <a:pt x="451" y="94"/>
                  <a:pt x="452" y="97"/>
                  <a:pt x="450" y="98"/>
                </a:cubicBezTo>
                <a:cubicBezTo>
                  <a:pt x="442" y="105"/>
                  <a:pt x="444" y="94"/>
                  <a:pt x="441" y="92"/>
                </a:cubicBezTo>
                <a:cubicBezTo>
                  <a:pt x="442" y="90"/>
                  <a:pt x="443" y="89"/>
                  <a:pt x="442" y="86"/>
                </a:cubicBezTo>
                <a:cubicBezTo>
                  <a:pt x="441" y="84"/>
                  <a:pt x="439" y="84"/>
                  <a:pt x="439" y="83"/>
                </a:cubicBezTo>
                <a:cubicBezTo>
                  <a:pt x="437" y="80"/>
                  <a:pt x="438" y="75"/>
                  <a:pt x="431" y="77"/>
                </a:cubicBezTo>
                <a:cubicBezTo>
                  <a:pt x="430" y="80"/>
                  <a:pt x="433" y="79"/>
                  <a:pt x="431" y="81"/>
                </a:cubicBezTo>
                <a:cubicBezTo>
                  <a:pt x="430" y="82"/>
                  <a:pt x="428" y="79"/>
                  <a:pt x="427" y="80"/>
                </a:cubicBezTo>
                <a:cubicBezTo>
                  <a:pt x="420" y="84"/>
                  <a:pt x="429" y="85"/>
                  <a:pt x="429" y="86"/>
                </a:cubicBezTo>
                <a:cubicBezTo>
                  <a:pt x="426" y="89"/>
                  <a:pt x="422" y="84"/>
                  <a:pt x="419" y="87"/>
                </a:cubicBezTo>
                <a:cubicBezTo>
                  <a:pt x="414" y="91"/>
                  <a:pt x="423" y="89"/>
                  <a:pt x="424" y="90"/>
                </a:cubicBezTo>
                <a:cubicBezTo>
                  <a:pt x="427" y="95"/>
                  <a:pt x="416" y="91"/>
                  <a:pt x="415" y="92"/>
                </a:cubicBezTo>
                <a:cubicBezTo>
                  <a:pt x="410" y="93"/>
                  <a:pt x="411" y="99"/>
                  <a:pt x="416" y="98"/>
                </a:cubicBezTo>
                <a:cubicBezTo>
                  <a:pt x="416" y="102"/>
                  <a:pt x="417" y="100"/>
                  <a:pt x="420" y="100"/>
                </a:cubicBezTo>
                <a:cubicBezTo>
                  <a:pt x="419" y="103"/>
                  <a:pt x="426" y="99"/>
                  <a:pt x="428" y="100"/>
                </a:cubicBezTo>
                <a:cubicBezTo>
                  <a:pt x="427" y="100"/>
                  <a:pt x="425" y="104"/>
                  <a:pt x="431" y="102"/>
                </a:cubicBezTo>
                <a:cubicBezTo>
                  <a:pt x="431" y="102"/>
                  <a:pt x="431" y="102"/>
                  <a:pt x="431" y="102"/>
                </a:cubicBezTo>
                <a:cubicBezTo>
                  <a:pt x="432" y="102"/>
                  <a:pt x="438" y="103"/>
                  <a:pt x="439" y="103"/>
                </a:cubicBezTo>
                <a:cubicBezTo>
                  <a:pt x="437" y="108"/>
                  <a:pt x="416" y="102"/>
                  <a:pt x="421" y="110"/>
                </a:cubicBezTo>
                <a:cubicBezTo>
                  <a:pt x="426" y="118"/>
                  <a:pt x="435" y="109"/>
                  <a:pt x="440" y="110"/>
                </a:cubicBezTo>
                <a:cubicBezTo>
                  <a:pt x="441" y="110"/>
                  <a:pt x="441" y="110"/>
                  <a:pt x="441" y="110"/>
                </a:cubicBezTo>
                <a:cubicBezTo>
                  <a:pt x="443" y="109"/>
                  <a:pt x="445" y="109"/>
                  <a:pt x="448" y="109"/>
                </a:cubicBezTo>
                <a:cubicBezTo>
                  <a:pt x="448" y="110"/>
                  <a:pt x="455" y="112"/>
                  <a:pt x="457" y="111"/>
                </a:cubicBezTo>
                <a:cubicBezTo>
                  <a:pt x="461" y="111"/>
                  <a:pt x="472" y="101"/>
                  <a:pt x="470" y="97"/>
                </a:cubicBezTo>
                <a:cubicBezTo>
                  <a:pt x="467" y="92"/>
                  <a:pt x="466" y="98"/>
                  <a:pt x="464" y="98"/>
                </a:cubicBezTo>
                <a:close/>
                <a:moveTo>
                  <a:pt x="491" y="102"/>
                </a:moveTo>
                <a:cubicBezTo>
                  <a:pt x="492" y="101"/>
                  <a:pt x="491" y="95"/>
                  <a:pt x="489" y="94"/>
                </a:cubicBezTo>
                <a:cubicBezTo>
                  <a:pt x="486" y="94"/>
                  <a:pt x="488" y="99"/>
                  <a:pt x="487" y="101"/>
                </a:cubicBezTo>
                <a:cubicBezTo>
                  <a:pt x="486" y="102"/>
                  <a:pt x="480" y="104"/>
                  <a:pt x="480" y="106"/>
                </a:cubicBezTo>
                <a:cubicBezTo>
                  <a:pt x="481" y="110"/>
                  <a:pt x="489" y="107"/>
                  <a:pt x="491" y="110"/>
                </a:cubicBezTo>
                <a:cubicBezTo>
                  <a:pt x="492" y="113"/>
                  <a:pt x="486" y="114"/>
                  <a:pt x="487" y="118"/>
                </a:cubicBezTo>
                <a:cubicBezTo>
                  <a:pt x="488" y="124"/>
                  <a:pt x="495" y="118"/>
                  <a:pt x="497" y="116"/>
                </a:cubicBezTo>
                <a:cubicBezTo>
                  <a:pt x="502" y="111"/>
                  <a:pt x="508" y="102"/>
                  <a:pt x="507" y="94"/>
                </a:cubicBezTo>
                <a:cubicBezTo>
                  <a:pt x="504" y="94"/>
                  <a:pt x="504" y="99"/>
                  <a:pt x="501" y="98"/>
                </a:cubicBezTo>
                <a:cubicBezTo>
                  <a:pt x="501" y="94"/>
                  <a:pt x="498" y="90"/>
                  <a:pt x="495" y="95"/>
                </a:cubicBezTo>
                <a:cubicBezTo>
                  <a:pt x="494" y="97"/>
                  <a:pt x="496" y="101"/>
                  <a:pt x="496" y="103"/>
                </a:cubicBezTo>
                <a:cubicBezTo>
                  <a:pt x="495" y="103"/>
                  <a:pt x="493" y="107"/>
                  <a:pt x="493" y="103"/>
                </a:cubicBezTo>
                <a:lnTo>
                  <a:pt x="491" y="102"/>
                </a:lnTo>
                <a:close/>
                <a:moveTo>
                  <a:pt x="430" y="73"/>
                </a:moveTo>
                <a:cubicBezTo>
                  <a:pt x="432" y="74"/>
                  <a:pt x="437" y="69"/>
                  <a:pt x="438" y="68"/>
                </a:cubicBezTo>
                <a:cubicBezTo>
                  <a:pt x="439" y="67"/>
                  <a:pt x="438" y="65"/>
                  <a:pt x="439" y="65"/>
                </a:cubicBezTo>
                <a:cubicBezTo>
                  <a:pt x="440" y="64"/>
                  <a:pt x="442" y="64"/>
                  <a:pt x="442" y="63"/>
                </a:cubicBezTo>
                <a:cubicBezTo>
                  <a:pt x="444" y="61"/>
                  <a:pt x="444" y="57"/>
                  <a:pt x="442" y="56"/>
                </a:cubicBezTo>
                <a:cubicBezTo>
                  <a:pt x="441" y="55"/>
                  <a:pt x="436" y="61"/>
                  <a:pt x="438" y="56"/>
                </a:cubicBezTo>
                <a:cubicBezTo>
                  <a:pt x="432" y="56"/>
                  <a:pt x="430" y="55"/>
                  <a:pt x="425" y="58"/>
                </a:cubicBezTo>
                <a:cubicBezTo>
                  <a:pt x="422" y="60"/>
                  <a:pt x="420" y="62"/>
                  <a:pt x="416" y="64"/>
                </a:cubicBezTo>
                <a:cubicBezTo>
                  <a:pt x="413" y="65"/>
                  <a:pt x="395" y="69"/>
                  <a:pt x="398" y="74"/>
                </a:cubicBezTo>
                <a:cubicBezTo>
                  <a:pt x="402" y="74"/>
                  <a:pt x="402" y="77"/>
                  <a:pt x="405" y="77"/>
                </a:cubicBezTo>
                <a:cubicBezTo>
                  <a:pt x="406" y="77"/>
                  <a:pt x="408" y="71"/>
                  <a:pt x="409" y="75"/>
                </a:cubicBezTo>
                <a:cubicBezTo>
                  <a:pt x="410" y="76"/>
                  <a:pt x="403" y="80"/>
                  <a:pt x="409" y="79"/>
                </a:cubicBezTo>
                <a:cubicBezTo>
                  <a:pt x="413" y="79"/>
                  <a:pt x="413" y="74"/>
                  <a:pt x="416" y="73"/>
                </a:cubicBezTo>
                <a:cubicBezTo>
                  <a:pt x="416" y="74"/>
                  <a:pt x="415" y="77"/>
                  <a:pt x="416" y="77"/>
                </a:cubicBezTo>
                <a:cubicBezTo>
                  <a:pt x="418" y="77"/>
                  <a:pt x="426" y="62"/>
                  <a:pt x="427" y="67"/>
                </a:cubicBezTo>
                <a:cubicBezTo>
                  <a:pt x="428" y="71"/>
                  <a:pt x="422" y="74"/>
                  <a:pt x="423" y="76"/>
                </a:cubicBezTo>
                <a:cubicBezTo>
                  <a:pt x="425" y="79"/>
                  <a:pt x="428" y="74"/>
                  <a:pt x="429" y="73"/>
                </a:cubicBezTo>
                <a:lnTo>
                  <a:pt x="430" y="73"/>
                </a:lnTo>
                <a:close/>
                <a:moveTo>
                  <a:pt x="1173" y="214"/>
                </a:moveTo>
                <a:cubicBezTo>
                  <a:pt x="1164" y="205"/>
                  <a:pt x="1164" y="195"/>
                  <a:pt x="1165" y="183"/>
                </a:cubicBezTo>
                <a:cubicBezTo>
                  <a:pt x="1167" y="172"/>
                  <a:pt x="1171" y="167"/>
                  <a:pt x="1177" y="158"/>
                </a:cubicBezTo>
                <a:cubicBezTo>
                  <a:pt x="1180" y="153"/>
                  <a:pt x="1182" y="148"/>
                  <a:pt x="1186" y="144"/>
                </a:cubicBezTo>
                <a:cubicBezTo>
                  <a:pt x="1189" y="140"/>
                  <a:pt x="1194" y="138"/>
                  <a:pt x="1196" y="133"/>
                </a:cubicBezTo>
                <a:cubicBezTo>
                  <a:pt x="1197" y="129"/>
                  <a:pt x="1197" y="123"/>
                  <a:pt x="1192" y="123"/>
                </a:cubicBezTo>
                <a:cubicBezTo>
                  <a:pt x="1187" y="122"/>
                  <a:pt x="1183" y="129"/>
                  <a:pt x="1179" y="132"/>
                </a:cubicBezTo>
                <a:cubicBezTo>
                  <a:pt x="1170" y="140"/>
                  <a:pt x="1162" y="144"/>
                  <a:pt x="1157" y="156"/>
                </a:cubicBezTo>
                <a:cubicBezTo>
                  <a:pt x="1155" y="161"/>
                  <a:pt x="1155" y="166"/>
                  <a:pt x="1155" y="172"/>
                </a:cubicBezTo>
                <a:cubicBezTo>
                  <a:pt x="1155" y="178"/>
                  <a:pt x="1152" y="185"/>
                  <a:pt x="1151" y="191"/>
                </a:cubicBezTo>
                <a:cubicBezTo>
                  <a:pt x="1150" y="195"/>
                  <a:pt x="1147" y="203"/>
                  <a:pt x="1149" y="207"/>
                </a:cubicBezTo>
                <a:cubicBezTo>
                  <a:pt x="1151" y="211"/>
                  <a:pt x="1156" y="213"/>
                  <a:pt x="1160" y="216"/>
                </a:cubicBezTo>
                <a:cubicBezTo>
                  <a:pt x="1164" y="218"/>
                  <a:pt x="1184" y="226"/>
                  <a:pt x="1174" y="214"/>
                </a:cubicBezTo>
                <a:lnTo>
                  <a:pt x="1173" y="214"/>
                </a:lnTo>
                <a:close/>
                <a:moveTo>
                  <a:pt x="990" y="111"/>
                </a:moveTo>
                <a:cubicBezTo>
                  <a:pt x="981" y="109"/>
                  <a:pt x="985" y="107"/>
                  <a:pt x="980" y="102"/>
                </a:cubicBezTo>
                <a:cubicBezTo>
                  <a:pt x="975" y="96"/>
                  <a:pt x="976" y="103"/>
                  <a:pt x="976" y="108"/>
                </a:cubicBezTo>
                <a:cubicBezTo>
                  <a:pt x="976" y="110"/>
                  <a:pt x="977" y="120"/>
                  <a:pt x="972" y="116"/>
                </a:cubicBezTo>
                <a:cubicBezTo>
                  <a:pt x="970" y="114"/>
                  <a:pt x="972" y="105"/>
                  <a:pt x="967" y="107"/>
                </a:cubicBezTo>
                <a:cubicBezTo>
                  <a:pt x="965" y="102"/>
                  <a:pt x="961" y="102"/>
                  <a:pt x="957" y="106"/>
                </a:cubicBezTo>
                <a:cubicBezTo>
                  <a:pt x="955" y="109"/>
                  <a:pt x="956" y="110"/>
                  <a:pt x="957" y="114"/>
                </a:cubicBezTo>
                <a:cubicBezTo>
                  <a:pt x="958" y="119"/>
                  <a:pt x="960" y="130"/>
                  <a:pt x="968" y="129"/>
                </a:cubicBezTo>
                <a:cubicBezTo>
                  <a:pt x="969" y="126"/>
                  <a:pt x="978" y="119"/>
                  <a:pt x="978" y="126"/>
                </a:cubicBezTo>
                <a:cubicBezTo>
                  <a:pt x="978" y="130"/>
                  <a:pt x="968" y="129"/>
                  <a:pt x="970" y="135"/>
                </a:cubicBezTo>
                <a:cubicBezTo>
                  <a:pt x="981" y="133"/>
                  <a:pt x="970" y="139"/>
                  <a:pt x="971" y="144"/>
                </a:cubicBezTo>
                <a:cubicBezTo>
                  <a:pt x="972" y="146"/>
                  <a:pt x="975" y="149"/>
                  <a:pt x="977" y="151"/>
                </a:cubicBezTo>
                <a:cubicBezTo>
                  <a:pt x="978" y="153"/>
                  <a:pt x="977" y="157"/>
                  <a:pt x="982" y="156"/>
                </a:cubicBezTo>
                <a:cubicBezTo>
                  <a:pt x="986" y="155"/>
                  <a:pt x="986" y="137"/>
                  <a:pt x="987" y="133"/>
                </a:cubicBezTo>
                <a:cubicBezTo>
                  <a:pt x="990" y="125"/>
                  <a:pt x="995" y="122"/>
                  <a:pt x="992" y="114"/>
                </a:cubicBezTo>
                <a:cubicBezTo>
                  <a:pt x="992" y="113"/>
                  <a:pt x="991" y="112"/>
                  <a:pt x="990" y="111"/>
                </a:cubicBezTo>
                <a:close/>
                <a:moveTo>
                  <a:pt x="997" y="102"/>
                </a:moveTo>
                <a:cubicBezTo>
                  <a:pt x="996" y="104"/>
                  <a:pt x="995" y="102"/>
                  <a:pt x="993" y="103"/>
                </a:cubicBezTo>
                <a:cubicBezTo>
                  <a:pt x="987" y="107"/>
                  <a:pt x="995" y="106"/>
                  <a:pt x="999" y="108"/>
                </a:cubicBezTo>
                <a:cubicBezTo>
                  <a:pt x="1003" y="110"/>
                  <a:pt x="1008" y="112"/>
                  <a:pt x="1012" y="107"/>
                </a:cubicBezTo>
                <a:cubicBezTo>
                  <a:pt x="1016" y="103"/>
                  <a:pt x="1018" y="95"/>
                  <a:pt x="1013" y="93"/>
                </a:cubicBezTo>
                <a:cubicBezTo>
                  <a:pt x="1013" y="92"/>
                  <a:pt x="1006" y="90"/>
                  <a:pt x="1006" y="90"/>
                </a:cubicBezTo>
                <a:cubicBezTo>
                  <a:pt x="1004" y="90"/>
                  <a:pt x="1002" y="94"/>
                  <a:pt x="1001" y="94"/>
                </a:cubicBezTo>
                <a:cubicBezTo>
                  <a:pt x="999" y="94"/>
                  <a:pt x="1001" y="88"/>
                  <a:pt x="999" y="88"/>
                </a:cubicBezTo>
                <a:cubicBezTo>
                  <a:pt x="996" y="89"/>
                  <a:pt x="1001" y="96"/>
                  <a:pt x="998" y="97"/>
                </a:cubicBezTo>
                <a:cubicBezTo>
                  <a:pt x="997" y="97"/>
                  <a:pt x="993" y="93"/>
                  <a:pt x="992" y="92"/>
                </a:cubicBezTo>
                <a:cubicBezTo>
                  <a:pt x="991" y="93"/>
                  <a:pt x="990" y="93"/>
                  <a:pt x="990" y="91"/>
                </a:cubicBezTo>
                <a:cubicBezTo>
                  <a:pt x="989" y="89"/>
                  <a:pt x="989" y="88"/>
                  <a:pt x="988" y="86"/>
                </a:cubicBezTo>
                <a:cubicBezTo>
                  <a:pt x="988" y="90"/>
                  <a:pt x="987" y="92"/>
                  <a:pt x="986" y="95"/>
                </a:cubicBezTo>
                <a:cubicBezTo>
                  <a:pt x="985" y="96"/>
                  <a:pt x="982" y="94"/>
                  <a:pt x="982" y="96"/>
                </a:cubicBezTo>
                <a:cubicBezTo>
                  <a:pt x="982" y="96"/>
                  <a:pt x="985" y="101"/>
                  <a:pt x="985" y="101"/>
                </a:cubicBezTo>
                <a:cubicBezTo>
                  <a:pt x="989" y="104"/>
                  <a:pt x="992" y="99"/>
                  <a:pt x="997" y="101"/>
                </a:cubicBezTo>
                <a:cubicBezTo>
                  <a:pt x="996" y="101"/>
                  <a:pt x="996" y="101"/>
                  <a:pt x="996" y="101"/>
                </a:cubicBezTo>
                <a:lnTo>
                  <a:pt x="997" y="102"/>
                </a:lnTo>
                <a:close/>
                <a:moveTo>
                  <a:pt x="1321" y="67"/>
                </a:moveTo>
                <a:cubicBezTo>
                  <a:pt x="1327" y="65"/>
                  <a:pt x="1329" y="60"/>
                  <a:pt x="1326" y="55"/>
                </a:cubicBezTo>
                <a:cubicBezTo>
                  <a:pt x="1323" y="50"/>
                  <a:pt x="1317" y="51"/>
                  <a:pt x="1312" y="48"/>
                </a:cubicBezTo>
                <a:cubicBezTo>
                  <a:pt x="1312" y="49"/>
                  <a:pt x="1312" y="51"/>
                  <a:pt x="1311" y="51"/>
                </a:cubicBezTo>
                <a:cubicBezTo>
                  <a:pt x="1310" y="45"/>
                  <a:pt x="1307" y="41"/>
                  <a:pt x="1307" y="49"/>
                </a:cubicBezTo>
                <a:cubicBezTo>
                  <a:pt x="1306" y="49"/>
                  <a:pt x="1305" y="49"/>
                  <a:pt x="1305" y="49"/>
                </a:cubicBezTo>
                <a:cubicBezTo>
                  <a:pt x="1304" y="52"/>
                  <a:pt x="1307" y="55"/>
                  <a:pt x="1308" y="58"/>
                </a:cubicBezTo>
                <a:cubicBezTo>
                  <a:pt x="1309" y="61"/>
                  <a:pt x="1309" y="64"/>
                  <a:pt x="1309" y="66"/>
                </a:cubicBezTo>
                <a:cubicBezTo>
                  <a:pt x="1310" y="68"/>
                  <a:pt x="1310" y="74"/>
                  <a:pt x="1313" y="74"/>
                </a:cubicBezTo>
                <a:cubicBezTo>
                  <a:pt x="1316" y="74"/>
                  <a:pt x="1316" y="68"/>
                  <a:pt x="1320" y="67"/>
                </a:cubicBezTo>
                <a:lnTo>
                  <a:pt x="1321" y="67"/>
                </a:lnTo>
                <a:close/>
                <a:moveTo>
                  <a:pt x="1271" y="43"/>
                </a:moveTo>
                <a:cubicBezTo>
                  <a:pt x="1270" y="45"/>
                  <a:pt x="1270" y="48"/>
                  <a:pt x="1270" y="51"/>
                </a:cubicBezTo>
                <a:cubicBezTo>
                  <a:pt x="1272" y="56"/>
                  <a:pt x="1271" y="52"/>
                  <a:pt x="1274" y="55"/>
                </a:cubicBezTo>
                <a:cubicBezTo>
                  <a:pt x="1279" y="60"/>
                  <a:pt x="1300" y="66"/>
                  <a:pt x="1301" y="56"/>
                </a:cubicBezTo>
                <a:cubicBezTo>
                  <a:pt x="1299" y="53"/>
                  <a:pt x="1297" y="52"/>
                  <a:pt x="1296" y="50"/>
                </a:cubicBezTo>
                <a:cubicBezTo>
                  <a:pt x="1295" y="48"/>
                  <a:pt x="1295" y="44"/>
                  <a:pt x="1294" y="43"/>
                </a:cubicBezTo>
                <a:cubicBezTo>
                  <a:pt x="1293" y="41"/>
                  <a:pt x="1287" y="37"/>
                  <a:pt x="1286" y="38"/>
                </a:cubicBezTo>
                <a:cubicBezTo>
                  <a:pt x="1286" y="38"/>
                  <a:pt x="1284" y="49"/>
                  <a:pt x="1283" y="47"/>
                </a:cubicBezTo>
                <a:cubicBezTo>
                  <a:pt x="1282" y="45"/>
                  <a:pt x="1284" y="42"/>
                  <a:pt x="1283" y="40"/>
                </a:cubicBezTo>
                <a:cubicBezTo>
                  <a:pt x="1280" y="36"/>
                  <a:pt x="1273" y="40"/>
                  <a:pt x="1271" y="43"/>
                </a:cubicBezTo>
                <a:close/>
                <a:moveTo>
                  <a:pt x="1254" y="36"/>
                </a:moveTo>
                <a:cubicBezTo>
                  <a:pt x="1256" y="39"/>
                  <a:pt x="1253" y="41"/>
                  <a:pt x="1255" y="42"/>
                </a:cubicBezTo>
                <a:cubicBezTo>
                  <a:pt x="1255" y="42"/>
                  <a:pt x="1263" y="44"/>
                  <a:pt x="1263" y="44"/>
                </a:cubicBezTo>
                <a:cubicBezTo>
                  <a:pt x="1267" y="45"/>
                  <a:pt x="1271" y="42"/>
                  <a:pt x="1273" y="39"/>
                </a:cubicBezTo>
                <a:cubicBezTo>
                  <a:pt x="1276" y="34"/>
                  <a:pt x="1275" y="37"/>
                  <a:pt x="1273" y="33"/>
                </a:cubicBezTo>
                <a:cubicBezTo>
                  <a:pt x="1270" y="28"/>
                  <a:pt x="1267" y="25"/>
                  <a:pt x="1262" y="22"/>
                </a:cubicBezTo>
                <a:cubicBezTo>
                  <a:pt x="1260" y="21"/>
                  <a:pt x="1259" y="19"/>
                  <a:pt x="1257" y="21"/>
                </a:cubicBezTo>
                <a:cubicBezTo>
                  <a:pt x="1254" y="23"/>
                  <a:pt x="1253" y="33"/>
                  <a:pt x="1254" y="36"/>
                </a:cubicBezTo>
                <a:close/>
                <a:moveTo>
                  <a:pt x="1531" y="85"/>
                </a:moveTo>
                <a:cubicBezTo>
                  <a:pt x="1530" y="87"/>
                  <a:pt x="1528" y="89"/>
                  <a:pt x="1528" y="92"/>
                </a:cubicBezTo>
                <a:cubicBezTo>
                  <a:pt x="1531" y="92"/>
                  <a:pt x="1533" y="89"/>
                  <a:pt x="1535" y="88"/>
                </a:cubicBezTo>
                <a:cubicBezTo>
                  <a:pt x="1538" y="87"/>
                  <a:pt x="1543" y="87"/>
                  <a:pt x="1546" y="87"/>
                </a:cubicBezTo>
                <a:cubicBezTo>
                  <a:pt x="1546" y="81"/>
                  <a:pt x="1530" y="76"/>
                  <a:pt x="1531" y="83"/>
                </a:cubicBezTo>
                <a:lnTo>
                  <a:pt x="1531" y="85"/>
                </a:lnTo>
                <a:close/>
                <a:moveTo>
                  <a:pt x="1492" y="64"/>
                </a:moveTo>
                <a:cubicBezTo>
                  <a:pt x="1494" y="68"/>
                  <a:pt x="1504" y="71"/>
                  <a:pt x="1507" y="71"/>
                </a:cubicBezTo>
                <a:cubicBezTo>
                  <a:pt x="1515" y="71"/>
                  <a:pt x="1507" y="66"/>
                  <a:pt x="1509" y="65"/>
                </a:cubicBezTo>
                <a:cubicBezTo>
                  <a:pt x="1511" y="65"/>
                  <a:pt x="1512" y="67"/>
                  <a:pt x="1512" y="67"/>
                </a:cubicBezTo>
                <a:cubicBezTo>
                  <a:pt x="1513" y="67"/>
                  <a:pt x="1515" y="66"/>
                  <a:pt x="1515" y="66"/>
                </a:cubicBezTo>
                <a:cubicBezTo>
                  <a:pt x="1515" y="66"/>
                  <a:pt x="1520" y="62"/>
                  <a:pt x="1520" y="62"/>
                </a:cubicBezTo>
                <a:cubicBezTo>
                  <a:pt x="1522" y="60"/>
                  <a:pt x="1525" y="64"/>
                  <a:pt x="1525" y="59"/>
                </a:cubicBezTo>
                <a:cubicBezTo>
                  <a:pt x="1516" y="59"/>
                  <a:pt x="1516" y="54"/>
                  <a:pt x="1510" y="47"/>
                </a:cubicBezTo>
                <a:cubicBezTo>
                  <a:pt x="1508" y="44"/>
                  <a:pt x="1511" y="46"/>
                  <a:pt x="1507" y="44"/>
                </a:cubicBezTo>
                <a:cubicBezTo>
                  <a:pt x="1506" y="44"/>
                  <a:pt x="1502" y="41"/>
                  <a:pt x="1502" y="43"/>
                </a:cubicBezTo>
                <a:cubicBezTo>
                  <a:pt x="1502" y="44"/>
                  <a:pt x="1504" y="44"/>
                  <a:pt x="1504" y="45"/>
                </a:cubicBezTo>
                <a:cubicBezTo>
                  <a:pt x="1497" y="45"/>
                  <a:pt x="1508" y="53"/>
                  <a:pt x="1504" y="53"/>
                </a:cubicBezTo>
                <a:cubicBezTo>
                  <a:pt x="1502" y="54"/>
                  <a:pt x="1497" y="48"/>
                  <a:pt x="1495" y="47"/>
                </a:cubicBezTo>
                <a:cubicBezTo>
                  <a:pt x="1484" y="42"/>
                  <a:pt x="1487" y="60"/>
                  <a:pt x="1493" y="61"/>
                </a:cubicBezTo>
                <a:cubicBezTo>
                  <a:pt x="1492" y="62"/>
                  <a:pt x="1494" y="62"/>
                  <a:pt x="1495" y="63"/>
                </a:cubicBezTo>
                <a:cubicBezTo>
                  <a:pt x="1495" y="63"/>
                  <a:pt x="1495" y="63"/>
                  <a:pt x="1495" y="63"/>
                </a:cubicBezTo>
                <a:cubicBezTo>
                  <a:pt x="1494" y="63"/>
                  <a:pt x="1493" y="63"/>
                  <a:pt x="1493" y="64"/>
                </a:cubicBezTo>
                <a:lnTo>
                  <a:pt x="1492" y="64"/>
                </a:lnTo>
                <a:close/>
                <a:moveTo>
                  <a:pt x="1527" y="58"/>
                </a:moveTo>
                <a:cubicBezTo>
                  <a:pt x="1529" y="54"/>
                  <a:pt x="1528" y="50"/>
                  <a:pt x="1526" y="47"/>
                </a:cubicBezTo>
                <a:cubicBezTo>
                  <a:pt x="1525" y="47"/>
                  <a:pt x="1527" y="46"/>
                  <a:pt x="1525" y="45"/>
                </a:cubicBezTo>
                <a:cubicBezTo>
                  <a:pt x="1525" y="45"/>
                  <a:pt x="1519" y="45"/>
                  <a:pt x="1519" y="45"/>
                </a:cubicBezTo>
                <a:cubicBezTo>
                  <a:pt x="1513" y="45"/>
                  <a:pt x="1512" y="44"/>
                  <a:pt x="1515" y="51"/>
                </a:cubicBezTo>
                <a:cubicBezTo>
                  <a:pt x="1517" y="55"/>
                  <a:pt x="1519" y="59"/>
                  <a:pt x="1526" y="57"/>
                </a:cubicBezTo>
                <a:lnTo>
                  <a:pt x="1527" y="58"/>
                </a:lnTo>
                <a:close/>
                <a:moveTo>
                  <a:pt x="1537" y="50"/>
                </a:moveTo>
                <a:cubicBezTo>
                  <a:pt x="1541" y="51"/>
                  <a:pt x="1547" y="54"/>
                  <a:pt x="1551" y="52"/>
                </a:cubicBezTo>
                <a:cubicBezTo>
                  <a:pt x="1555" y="51"/>
                  <a:pt x="1557" y="46"/>
                  <a:pt x="1553" y="44"/>
                </a:cubicBezTo>
                <a:cubicBezTo>
                  <a:pt x="1550" y="43"/>
                  <a:pt x="1548" y="45"/>
                  <a:pt x="1546" y="45"/>
                </a:cubicBezTo>
                <a:cubicBezTo>
                  <a:pt x="1545" y="45"/>
                  <a:pt x="1543" y="44"/>
                  <a:pt x="1541" y="44"/>
                </a:cubicBezTo>
                <a:cubicBezTo>
                  <a:pt x="1537" y="44"/>
                  <a:pt x="1538" y="45"/>
                  <a:pt x="1535" y="44"/>
                </a:cubicBezTo>
                <a:cubicBezTo>
                  <a:pt x="1533" y="43"/>
                  <a:pt x="1537" y="50"/>
                  <a:pt x="1536" y="49"/>
                </a:cubicBezTo>
                <a:lnTo>
                  <a:pt x="1537" y="50"/>
                </a:lnTo>
                <a:close/>
                <a:moveTo>
                  <a:pt x="1639" y="673"/>
                </a:moveTo>
                <a:cubicBezTo>
                  <a:pt x="1640" y="674"/>
                  <a:pt x="1651" y="676"/>
                  <a:pt x="1652" y="676"/>
                </a:cubicBezTo>
                <a:cubicBezTo>
                  <a:pt x="1652" y="676"/>
                  <a:pt x="1652" y="675"/>
                  <a:pt x="1652" y="674"/>
                </a:cubicBezTo>
                <a:cubicBezTo>
                  <a:pt x="1652" y="675"/>
                  <a:pt x="1652" y="675"/>
                  <a:pt x="1653" y="675"/>
                </a:cubicBezTo>
                <a:cubicBezTo>
                  <a:pt x="1654" y="675"/>
                  <a:pt x="1660" y="683"/>
                  <a:pt x="1661" y="682"/>
                </a:cubicBezTo>
                <a:cubicBezTo>
                  <a:pt x="1662" y="681"/>
                  <a:pt x="1662" y="681"/>
                  <a:pt x="1662" y="680"/>
                </a:cubicBezTo>
                <a:cubicBezTo>
                  <a:pt x="1660" y="678"/>
                  <a:pt x="1659" y="675"/>
                  <a:pt x="1657" y="674"/>
                </a:cubicBezTo>
                <a:cubicBezTo>
                  <a:pt x="1657" y="674"/>
                  <a:pt x="1654" y="674"/>
                  <a:pt x="1653" y="673"/>
                </a:cubicBezTo>
                <a:cubicBezTo>
                  <a:pt x="1653" y="672"/>
                  <a:pt x="1653" y="672"/>
                  <a:pt x="1652" y="671"/>
                </a:cubicBezTo>
                <a:cubicBezTo>
                  <a:pt x="1651" y="670"/>
                  <a:pt x="1651" y="670"/>
                  <a:pt x="1649" y="671"/>
                </a:cubicBezTo>
                <a:cubicBezTo>
                  <a:pt x="1648" y="670"/>
                  <a:pt x="1648" y="672"/>
                  <a:pt x="1646" y="670"/>
                </a:cubicBezTo>
                <a:cubicBezTo>
                  <a:pt x="1643" y="665"/>
                  <a:pt x="1647" y="661"/>
                  <a:pt x="1648" y="658"/>
                </a:cubicBezTo>
                <a:cubicBezTo>
                  <a:pt x="1649" y="655"/>
                  <a:pt x="1647" y="654"/>
                  <a:pt x="1647" y="651"/>
                </a:cubicBezTo>
                <a:cubicBezTo>
                  <a:pt x="1647" y="649"/>
                  <a:pt x="1648" y="645"/>
                  <a:pt x="1648" y="643"/>
                </a:cubicBezTo>
                <a:cubicBezTo>
                  <a:pt x="1640" y="644"/>
                  <a:pt x="1637" y="644"/>
                  <a:pt x="1636" y="653"/>
                </a:cubicBezTo>
                <a:cubicBezTo>
                  <a:pt x="1635" y="654"/>
                  <a:pt x="1636" y="656"/>
                  <a:pt x="1636" y="658"/>
                </a:cubicBezTo>
                <a:cubicBezTo>
                  <a:pt x="1636" y="659"/>
                  <a:pt x="1633" y="658"/>
                  <a:pt x="1633" y="660"/>
                </a:cubicBezTo>
                <a:cubicBezTo>
                  <a:pt x="1632" y="663"/>
                  <a:pt x="1637" y="666"/>
                  <a:pt x="1637" y="669"/>
                </a:cubicBezTo>
                <a:cubicBezTo>
                  <a:pt x="1641" y="670"/>
                  <a:pt x="1640" y="666"/>
                  <a:pt x="1639" y="672"/>
                </a:cubicBezTo>
                <a:lnTo>
                  <a:pt x="1639" y="673"/>
                </a:lnTo>
                <a:close/>
                <a:moveTo>
                  <a:pt x="1655" y="714"/>
                </a:moveTo>
                <a:cubicBezTo>
                  <a:pt x="1655" y="714"/>
                  <a:pt x="1655" y="715"/>
                  <a:pt x="1656" y="715"/>
                </a:cubicBezTo>
                <a:cubicBezTo>
                  <a:pt x="1658" y="716"/>
                  <a:pt x="1655" y="713"/>
                  <a:pt x="1659" y="716"/>
                </a:cubicBezTo>
                <a:cubicBezTo>
                  <a:pt x="1659" y="712"/>
                  <a:pt x="1661" y="714"/>
                  <a:pt x="1663" y="715"/>
                </a:cubicBezTo>
                <a:cubicBezTo>
                  <a:pt x="1664" y="717"/>
                  <a:pt x="1662" y="719"/>
                  <a:pt x="1663" y="721"/>
                </a:cubicBezTo>
                <a:cubicBezTo>
                  <a:pt x="1665" y="725"/>
                  <a:pt x="1667" y="725"/>
                  <a:pt x="1671" y="724"/>
                </a:cubicBezTo>
                <a:cubicBezTo>
                  <a:pt x="1670" y="725"/>
                  <a:pt x="1671" y="726"/>
                  <a:pt x="1671" y="727"/>
                </a:cubicBezTo>
                <a:cubicBezTo>
                  <a:pt x="1674" y="730"/>
                  <a:pt x="1673" y="720"/>
                  <a:pt x="1673" y="722"/>
                </a:cubicBezTo>
                <a:cubicBezTo>
                  <a:pt x="1673" y="721"/>
                  <a:pt x="1672" y="716"/>
                  <a:pt x="1675" y="716"/>
                </a:cubicBezTo>
                <a:cubicBezTo>
                  <a:pt x="1675" y="716"/>
                  <a:pt x="1677" y="722"/>
                  <a:pt x="1677" y="722"/>
                </a:cubicBezTo>
                <a:cubicBezTo>
                  <a:pt x="1676" y="716"/>
                  <a:pt x="1679" y="715"/>
                  <a:pt x="1677" y="709"/>
                </a:cubicBezTo>
                <a:cubicBezTo>
                  <a:pt x="1676" y="708"/>
                  <a:pt x="1673" y="699"/>
                  <a:pt x="1671" y="700"/>
                </a:cubicBezTo>
                <a:cubicBezTo>
                  <a:pt x="1671" y="700"/>
                  <a:pt x="1669" y="706"/>
                  <a:pt x="1669" y="705"/>
                </a:cubicBezTo>
                <a:cubicBezTo>
                  <a:pt x="1667" y="706"/>
                  <a:pt x="1667" y="704"/>
                  <a:pt x="1667" y="708"/>
                </a:cubicBezTo>
                <a:cubicBezTo>
                  <a:pt x="1665" y="708"/>
                  <a:pt x="1664" y="708"/>
                  <a:pt x="1664" y="709"/>
                </a:cubicBezTo>
                <a:cubicBezTo>
                  <a:pt x="1660" y="712"/>
                  <a:pt x="1662" y="709"/>
                  <a:pt x="1660" y="707"/>
                </a:cubicBezTo>
                <a:cubicBezTo>
                  <a:pt x="1658" y="707"/>
                  <a:pt x="1656" y="709"/>
                  <a:pt x="1656" y="711"/>
                </a:cubicBezTo>
                <a:cubicBezTo>
                  <a:pt x="1651" y="713"/>
                  <a:pt x="1651" y="718"/>
                  <a:pt x="1652" y="718"/>
                </a:cubicBezTo>
                <a:cubicBezTo>
                  <a:pt x="1652" y="717"/>
                  <a:pt x="1653" y="713"/>
                  <a:pt x="1655" y="713"/>
                </a:cubicBezTo>
                <a:lnTo>
                  <a:pt x="1655" y="714"/>
                </a:lnTo>
                <a:close/>
                <a:moveTo>
                  <a:pt x="1656" y="689"/>
                </a:moveTo>
                <a:cubicBezTo>
                  <a:pt x="1656" y="689"/>
                  <a:pt x="1650" y="686"/>
                  <a:pt x="1649" y="687"/>
                </a:cubicBezTo>
                <a:cubicBezTo>
                  <a:pt x="1649" y="687"/>
                  <a:pt x="1649" y="695"/>
                  <a:pt x="1650" y="695"/>
                </a:cubicBezTo>
                <a:cubicBezTo>
                  <a:pt x="1651" y="695"/>
                  <a:pt x="1652" y="694"/>
                  <a:pt x="1652" y="693"/>
                </a:cubicBezTo>
                <a:cubicBezTo>
                  <a:pt x="1653" y="693"/>
                  <a:pt x="1656" y="691"/>
                  <a:pt x="1656" y="689"/>
                </a:cubicBezTo>
                <a:close/>
                <a:moveTo>
                  <a:pt x="1621" y="708"/>
                </a:moveTo>
                <a:cubicBezTo>
                  <a:pt x="1621" y="708"/>
                  <a:pt x="1621" y="708"/>
                  <a:pt x="1621" y="708"/>
                </a:cubicBezTo>
                <a:cubicBezTo>
                  <a:pt x="1621" y="708"/>
                  <a:pt x="1621" y="708"/>
                  <a:pt x="1621" y="709"/>
                </a:cubicBezTo>
                <a:cubicBezTo>
                  <a:pt x="1626" y="708"/>
                  <a:pt x="1628" y="702"/>
                  <a:pt x="1631" y="699"/>
                </a:cubicBezTo>
                <a:cubicBezTo>
                  <a:pt x="1634" y="695"/>
                  <a:pt x="1635" y="697"/>
                  <a:pt x="1634" y="690"/>
                </a:cubicBezTo>
                <a:cubicBezTo>
                  <a:pt x="1636" y="690"/>
                  <a:pt x="1621" y="707"/>
                  <a:pt x="1621" y="708"/>
                </a:cubicBezTo>
                <a:close/>
                <a:moveTo>
                  <a:pt x="1837" y="123"/>
                </a:moveTo>
                <a:cubicBezTo>
                  <a:pt x="1837" y="122"/>
                  <a:pt x="1834" y="129"/>
                  <a:pt x="1836" y="128"/>
                </a:cubicBezTo>
                <a:cubicBezTo>
                  <a:pt x="1836" y="128"/>
                  <a:pt x="1835" y="128"/>
                  <a:pt x="1835" y="127"/>
                </a:cubicBezTo>
                <a:cubicBezTo>
                  <a:pt x="1833" y="128"/>
                  <a:pt x="1833" y="128"/>
                  <a:pt x="1830" y="128"/>
                </a:cubicBezTo>
                <a:cubicBezTo>
                  <a:pt x="1829" y="128"/>
                  <a:pt x="1826" y="127"/>
                  <a:pt x="1826" y="127"/>
                </a:cubicBezTo>
                <a:cubicBezTo>
                  <a:pt x="1822" y="128"/>
                  <a:pt x="1824" y="132"/>
                  <a:pt x="1819" y="129"/>
                </a:cubicBezTo>
                <a:cubicBezTo>
                  <a:pt x="1816" y="128"/>
                  <a:pt x="1817" y="124"/>
                  <a:pt x="1812" y="125"/>
                </a:cubicBezTo>
                <a:cubicBezTo>
                  <a:pt x="1809" y="126"/>
                  <a:pt x="1809" y="134"/>
                  <a:pt x="1807" y="133"/>
                </a:cubicBezTo>
                <a:cubicBezTo>
                  <a:pt x="1808" y="134"/>
                  <a:pt x="1802" y="130"/>
                  <a:pt x="1802" y="130"/>
                </a:cubicBezTo>
                <a:cubicBezTo>
                  <a:pt x="1802" y="130"/>
                  <a:pt x="1800" y="124"/>
                  <a:pt x="1799" y="124"/>
                </a:cubicBezTo>
                <a:cubicBezTo>
                  <a:pt x="1797" y="124"/>
                  <a:pt x="1798" y="126"/>
                  <a:pt x="1798" y="127"/>
                </a:cubicBezTo>
                <a:cubicBezTo>
                  <a:pt x="1793" y="126"/>
                  <a:pt x="1796" y="127"/>
                  <a:pt x="1796" y="129"/>
                </a:cubicBezTo>
                <a:cubicBezTo>
                  <a:pt x="1796" y="130"/>
                  <a:pt x="1797" y="133"/>
                  <a:pt x="1798" y="134"/>
                </a:cubicBezTo>
                <a:cubicBezTo>
                  <a:pt x="1800" y="136"/>
                  <a:pt x="1802" y="136"/>
                  <a:pt x="1804" y="138"/>
                </a:cubicBezTo>
                <a:cubicBezTo>
                  <a:pt x="1806" y="140"/>
                  <a:pt x="1806" y="142"/>
                  <a:pt x="1807" y="145"/>
                </a:cubicBezTo>
                <a:cubicBezTo>
                  <a:pt x="1807" y="148"/>
                  <a:pt x="1807" y="155"/>
                  <a:pt x="1804" y="157"/>
                </a:cubicBezTo>
                <a:cubicBezTo>
                  <a:pt x="1800" y="160"/>
                  <a:pt x="1796" y="153"/>
                  <a:pt x="1791" y="153"/>
                </a:cubicBezTo>
                <a:cubicBezTo>
                  <a:pt x="1782" y="154"/>
                  <a:pt x="1795" y="157"/>
                  <a:pt x="1794" y="157"/>
                </a:cubicBezTo>
                <a:cubicBezTo>
                  <a:pt x="1793" y="158"/>
                  <a:pt x="1791" y="157"/>
                  <a:pt x="1791" y="159"/>
                </a:cubicBezTo>
                <a:cubicBezTo>
                  <a:pt x="1791" y="160"/>
                  <a:pt x="1791" y="164"/>
                  <a:pt x="1792" y="163"/>
                </a:cubicBezTo>
                <a:cubicBezTo>
                  <a:pt x="1799" y="159"/>
                  <a:pt x="1797" y="160"/>
                  <a:pt x="1804" y="163"/>
                </a:cubicBezTo>
                <a:cubicBezTo>
                  <a:pt x="1805" y="163"/>
                  <a:pt x="1806" y="163"/>
                  <a:pt x="1807" y="163"/>
                </a:cubicBezTo>
                <a:cubicBezTo>
                  <a:pt x="1808" y="163"/>
                  <a:pt x="1808" y="164"/>
                  <a:pt x="1808" y="165"/>
                </a:cubicBezTo>
                <a:cubicBezTo>
                  <a:pt x="1810" y="166"/>
                  <a:pt x="1809" y="170"/>
                  <a:pt x="1812" y="167"/>
                </a:cubicBezTo>
                <a:cubicBezTo>
                  <a:pt x="1815" y="166"/>
                  <a:pt x="1813" y="175"/>
                  <a:pt x="1814" y="174"/>
                </a:cubicBezTo>
                <a:cubicBezTo>
                  <a:pt x="1821" y="171"/>
                  <a:pt x="1833" y="188"/>
                  <a:pt x="1829" y="191"/>
                </a:cubicBezTo>
                <a:cubicBezTo>
                  <a:pt x="1827" y="193"/>
                  <a:pt x="1822" y="189"/>
                  <a:pt x="1820" y="189"/>
                </a:cubicBezTo>
                <a:cubicBezTo>
                  <a:pt x="1816" y="190"/>
                  <a:pt x="1814" y="194"/>
                  <a:pt x="1813" y="197"/>
                </a:cubicBezTo>
                <a:cubicBezTo>
                  <a:pt x="1809" y="201"/>
                  <a:pt x="1805" y="208"/>
                  <a:pt x="1803" y="213"/>
                </a:cubicBezTo>
                <a:cubicBezTo>
                  <a:pt x="1803" y="213"/>
                  <a:pt x="1805" y="217"/>
                  <a:pt x="1804" y="219"/>
                </a:cubicBezTo>
                <a:cubicBezTo>
                  <a:pt x="1804" y="222"/>
                  <a:pt x="1802" y="225"/>
                  <a:pt x="1802" y="227"/>
                </a:cubicBezTo>
                <a:cubicBezTo>
                  <a:pt x="1802" y="228"/>
                  <a:pt x="1804" y="233"/>
                  <a:pt x="1804" y="234"/>
                </a:cubicBezTo>
                <a:cubicBezTo>
                  <a:pt x="1803" y="236"/>
                  <a:pt x="1797" y="230"/>
                  <a:pt x="1796" y="230"/>
                </a:cubicBezTo>
                <a:cubicBezTo>
                  <a:pt x="1793" y="229"/>
                  <a:pt x="1792" y="228"/>
                  <a:pt x="1788" y="229"/>
                </a:cubicBezTo>
                <a:cubicBezTo>
                  <a:pt x="1786" y="230"/>
                  <a:pt x="1778" y="240"/>
                  <a:pt x="1781" y="241"/>
                </a:cubicBezTo>
                <a:cubicBezTo>
                  <a:pt x="1777" y="239"/>
                  <a:pt x="1781" y="232"/>
                  <a:pt x="1775" y="238"/>
                </a:cubicBezTo>
                <a:cubicBezTo>
                  <a:pt x="1774" y="239"/>
                  <a:pt x="1776" y="241"/>
                  <a:pt x="1775" y="241"/>
                </a:cubicBezTo>
                <a:cubicBezTo>
                  <a:pt x="1774" y="243"/>
                  <a:pt x="1773" y="241"/>
                  <a:pt x="1772" y="241"/>
                </a:cubicBezTo>
                <a:cubicBezTo>
                  <a:pt x="1770" y="243"/>
                  <a:pt x="1769" y="241"/>
                  <a:pt x="1768" y="245"/>
                </a:cubicBezTo>
                <a:cubicBezTo>
                  <a:pt x="1768" y="248"/>
                  <a:pt x="1771" y="250"/>
                  <a:pt x="1770" y="254"/>
                </a:cubicBezTo>
                <a:cubicBezTo>
                  <a:pt x="1770" y="254"/>
                  <a:pt x="1773" y="278"/>
                  <a:pt x="1777" y="273"/>
                </a:cubicBezTo>
                <a:cubicBezTo>
                  <a:pt x="1779" y="271"/>
                  <a:pt x="1774" y="268"/>
                  <a:pt x="1779" y="270"/>
                </a:cubicBezTo>
                <a:cubicBezTo>
                  <a:pt x="1781" y="270"/>
                  <a:pt x="1781" y="271"/>
                  <a:pt x="1782" y="273"/>
                </a:cubicBezTo>
                <a:cubicBezTo>
                  <a:pt x="1784" y="276"/>
                  <a:pt x="1780" y="279"/>
                  <a:pt x="1784" y="283"/>
                </a:cubicBezTo>
                <a:cubicBezTo>
                  <a:pt x="1785" y="283"/>
                  <a:pt x="1786" y="283"/>
                  <a:pt x="1786" y="282"/>
                </a:cubicBezTo>
                <a:cubicBezTo>
                  <a:pt x="1788" y="282"/>
                  <a:pt x="1788" y="283"/>
                  <a:pt x="1788" y="284"/>
                </a:cubicBezTo>
                <a:cubicBezTo>
                  <a:pt x="1788" y="285"/>
                  <a:pt x="1790" y="289"/>
                  <a:pt x="1790" y="290"/>
                </a:cubicBezTo>
                <a:cubicBezTo>
                  <a:pt x="1789" y="295"/>
                  <a:pt x="1786" y="285"/>
                  <a:pt x="1786" y="285"/>
                </a:cubicBezTo>
                <a:cubicBezTo>
                  <a:pt x="1785" y="286"/>
                  <a:pt x="1785" y="286"/>
                  <a:pt x="1785" y="287"/>
                </a:cubicBezTo>
                <a:cubicBezTo>
                  <a:pt x="1785" y="287"/>
                  <a:pt x="1784" y="297"/>
                  <a:pt x="1785" y="299"/>
                </a:cubicBezTo>
                <a:cubicBezTo>
                  <a:pt x="1787" y="304"/>
                  <a:pt x="1795" y="306"/>
                  <a:pt x="1791" y="311"/>
                </a:cubicBezTo>
                <a:cubicBezTo>
                  <a:pt x="1790" y="312"/>
                  <a:pt x="1787" y="312"/>
                  <a:pt x="1786" y="314"/>
                </a:cubicBezTo>
                <a:cubicBezTo>
                  <a:pt x="1785" y="315"/>
                  <a:pt x="1784" y="318"/>
                  <a:pt x="1785" y="320"/>
                </a:cubicBezTo>
                <a:cubicBezTo>
                  <a:pt x="1785" y="323"/>
                  <a:pt x="1789" y="327"/>
                  <a:pt x="1789" y="329"/>
                </a:cubicBezTo>
                <a:cubicBezTo>
                  <a:pt x="1789" y="329"/>
                  <a:pt x="1781" y="332"/>
                  <a:pt x="1782" y="333"/>
                </a:cubicBezTo>
                <a:cubicBezTo>
                  <a:pt x="1783" y="334"/>
                  <a:pt x="1783" y="339"/>
                  <a:pt x="1785" y="339"/>
                </a:cubicBezTo>
                <a:cubicBezTo>
                  <a:pt x="1785" y="342"/>
                  <a:pt x="1785" y="355"/>
                  <a:pt x="1781" y="356"/>
                </a:cubicBezTo>
                <a:cubicBezTo>
                  <a:pt x="1780" y="356"/>
                  <a:pt x="1776" y="348"/>
                  <a:pt x="1775" y="347"/>
                </a:cubicBezTo>
                <a:cubicBezTo>
                  <a:pt x="1775" y="345"/>
                  <a:pt x="1774" y="344"/>
                  <a:pt x="1773" y="342"/>
                </a:cubicBezTo>
                <a:cubicBezTo>
                  <a:pt x="1773" y="342"/>
                  <a:pt x="1775" y="341"/>
                  <a:pt x="1775" y="340"/>
                </a:cubicBezTo>
                <a:cubicBezTo>
                  <a:pt x="1774" y="339"/>
                  <a:pt x="1771" y="339"/>
                  <a:pt x="1769" y="338"/>
                </a:cubicBezTo>
                <a:cubicBezTo>
                  <a:pt x="1768" y="337"/>
                  <a:pt x="1766" y="332"/>
                  <a:pt x="1765" y="330"/>
                </a:cubicBezTo>
                <a:cubicBezTo>
                  <a:pt x="1761" y="325"/>
                  <a:pt x="1757" y="318"/>
                  <a:pt x="1754" y="311"/>
                </a:cubicBezTo>
                <a:cubicBezTo>
                  <a:pt x="1751" y="306"/>
                  <a:pt x="1747" y="298"/>
                  <a:pt x="1748" y="292"/>
                </a:cubicBezTo>
                <a:cubicBezTo>
                  <a:pt x="1748" y="290"/>
                  <a:pt x="1750" y="287"/>
                  <a:pt x="1750" y="286"/>
                </a:cubicBezTo>
                <a:cubicBezTo>
                  <a:pt x="1750" y="283"/>
                  <a:pt x="1745" y="278"/>
                  <a:pt x="1745" y="278"/>
                </a:cubicBezTo>
                <a:cubicBezTo>
                  <a:pt x="1745" y="277"/>
                  <a:pt x="1750" y="279"/>
                  <a:pt x="1751" y="278"/>
                </a:cubicBezTo>
                <a:cubicBezTo>
                  <a:pt x="1750" y="279"/>
                  <a:pt x="1753" y="272"/>
                  <a:pt x="1753" y="274"/>
                </a:cubicBezTo>
                <a:cubicBezTo>
                  <a:pt x="1754" y="270"/>
                  <a:pt x="1753" y="267"/>
                  <a:pt x="1753" y="263"/>
                </a:cubicBezTo>
                <a:cubicBezTo>
                  <a:pt x="1753" y="260"/>
                  <a:pt x="1757" y="245"/>
                  <a:pt x="1756" y="244"/>
                </a:cubicBezTo>
                <a:cubicBezTo>
                  <a:pt x="1755" y="240"/>
                  <a:pt x="1757" y="239"/>
                  <a:pt x="1759" y="235"/>
                </a:cubicBezTo>
                <a:cubicBezTo>
                  <a:pt x="1761" y="231"/>
                  <a:pt x="1761" y="233"/>
                  <a:pt x="1760" y="229"/>
                </a:cubicBezTo>
                <a:cubicBezTo>
                  <a:pt x="1759" y="225"/>
                  <a:pt x="1757" y="221"/>
                  <a:pt x="1756" y="217"/>
                </a:cubicBezTo>
                <a:cubicBezTo>
                  <a:pt x="1755" y="212"/>
                  <a:pt x="1754" y="213"/>
                  <a:pt x="1757" y="209"/>
                </a:cubicBezTo>
                <a:cubicBezTo>
                  <a:pt x="1757" y="209"/>
                  <a:pt x="1749" y="204"/>
                  <a:pt x="1748" y="211"/>
                </a:cubicBezTo>
                <a:cubicBezTo>
                  <a:pt x="1747" y="214"/>
                  <a:pt x="1754" y="220"/>
                  <a:pt x="1753" y="222"/>
                </a:cubicBezTo>
                <a:cubicBezTo>
                  <a:pt x="1753" y="223"/>
                  <a:pt x="1750" y="223"/>
                  <a:pt x="1749" y="224"/>
                </a:cubicBezTo>
                <a:cubicBezTo>
                  <a:pt x="1748" y="225"/>
                  <a:pt x="1749" y="227"/>
                  <a:pt x="1749" y="229"/>
                </a:cubicBezTo>
                <a:cubicBezTo>
                  <a:pt x="1748" y="231"/>
                  <a:pt x="1748" y="237"/>
                  <a:pt x="1745" y="238"/>
                </a:cubicBezTo>
                <a:cubicBezTo>
                  <a:pt x="1746" y="232"/>
                  <a:pt x="1743" y="237"/>
                  <a:pt x="1742" y="235"/>
                </a:cubicBezTo>
                <a:cubicBezTo>
                  <a:pt x="1740" y="233"/>
                  <a:pt x="1739" y="224"/>
                  <a:pt x="1738" y="224"/>
                </a:cubicBezTo>
                <a:cubicBezTo>
                  <a:pt x="1736" y="223"/>
                  <a:pt x="1737" y="227"/>
                  <a:pt x="1736" y="227"/>
                </a:cubicBezTo>
                <a:cubicBezTo>
                  <a:pt x="1735" y="227"/>
                  <a:pt x="1733" y="225"/>
                  <a:pt x="1733" y="225"/>
                </a:cubicBezTo>
                <a:cubicBezTo>
                  <a:pt x="1730" y="226"/>
                  <a:pt x="1724" y="228"/>
                  <a:pt x="1722" y="231"/>
                </a:cubicBezTo>
                <a:cubicBezTo>
                  <a:pt x="1720" y="235"/>
                  <a:pt x="1722" y="241"/>
                  <a:pt x="1722" y="246"/>
                </a:cubicBezTo>
                <a:cubicBezTo>
                  <a:pt x="1721" y="250"/>
                  <a:pt x="1718" y="252"/>
                  <a:pt x="1720" y="257"/>
                </a:cubicBezTo>
                <a:cubicBezTo>
                  <a:pt x="1721" y="260"/>
                  <a:pt x="1722" y="259"/>
                  <a:pt x="1723" y="260"/>
                </a:cubicBezTo>
                <a:cubicBezTo>
                  <a:pt x="1723" y="261"/>
                  <a:pt x="1726" y="259"/>
                  <a:pt x="1726" y="262"/>
                </a:cubicBezTo>
                <a:cubicBezTo>
                  <a:pt x="1727" y="265"/>
                  <a:pt x="1719" y="265"/>
                  <a:pt x="1718" y="266"/>
                </a:cubicBezTo>
                <a:cubicBezTo>
                  <a:pt x="1717" y="266"/>
                  <a:pt x="1713" y="271"/>
                  <a:pt x="1712" y="271"/>
                </a:cubicBezTo>
                <a:cubicBezTo>
                  <a:pt x="1704" y="270"/>
                  <a:pt x="1712" y="267"/>
                  <a:pt x="1713" y="266"/>
                </a:cubicBezTo>
                <a:cubicBezTo>
                  <a:pt x="1712" y="267"/>
                  <a:pt x="1693" y="257"/>
                  <a:pt x="1694" y="267"/>
                </a:cubicBezTo>
                <a:cubicBezTo>
                  <a:pt x="1694" y="267"/>
                  <a:pt x="1693" y="267"/>
                  <a:pt x="1693" y="268"/>
                </a:cubicBezTo>
                <a:cubicBezTo>
                  <a:pt x="1693" y="268"/>
                  <a:pt x="1694" y="269"/>
                  <a:pt x="1694" y="269"/>
                </a:cubicBezTo>
                <a:cubicBezTo>
                  <a:pt x="1693" y="270"/>
                  <a:pt x="1687" y="270"/>
                  <a:pt x="1686" y="271"/>
                </a:cubicBezTo>
                <a:cubicBezTo>
                  <a:pt x="1680" y="271"/>
                  <a:pt x="1681" y="270"/>
                  <a:pt x="1681" y="274"/>
                </a:cubicBezTo>
                <a:cubicBezTo>
                  <a:pt x="1680" y="277"/>
                  <a:pt x="1677" y="272"/>
                  <a:pt x="1677" y="272"/>
                </a:cubicBezTo>
                <a:cubicBezTo>
                  <a:pt x="1676" y="272"/>
                  <a:pt x="1672" y="273"/>
                  <a:pt x="1671" y="274"/>
                </a:cubicBezTo>
                <a:cubicBezTo>
                  <a:pt x="1666" y="276"/>
                  <a:pt x="1661" y="277"/>
                  <a:pt x="1660" y="283"/>
                </a:cubicBezTo>
                <a:cubicBezTo>
                  <a:pt x="1658" y="287"/>
                  <a:pt x="1659" y="293"/>
                  <a:pt x="1658" y="298"/>
                </a:cubicBezTo>
                <a:cubicBezTo>
                  <a:pt x="1656" y="306"/>
                  <a:pt x="1650" y="315"/>
                  <a:pt x="1650" y="323"/>
                </a:cubicBezTo>
                <a:cubicBezTo>
                  <a:pt x="1646" y="326"/>
                  <a:pt x="1641" y="334"/>
                  <a:pt x="1647" y="336"/>
                </a:cubicBezTo>
                <a:cubicBezTo>
                  <a:pt x="1649" y="336"/>
                  <a:pt x="1651" y="333"/>
                  <a:pt x="1653" y="334"/>
                </a:cubicBezTo>
                <a:cubicBezTo>
                  <a:pt x="1656" y="335"/>
                  <a:pt x="1654" y="336"/>
                  <a:pt x="1655" y="339"/>
                </a:cubicBezTo>
                <a:cubicBezTo>
                  <a:pt x="1655" y="338"/>
                  <a:pt x="1658" y="343"/>
                  <a:pt x="1657" y="343"/>
                </a:cubicBezTo>
                <a:cubicBezTo>
                  <a:pt x="1660" y="343"/>
                  <a:pt x="1658" y="340"/>
                  <a:pt x="1659" y="340"/>
                </a:cubicBezTo>
                <a:cubicBezTo>
                  <a:pt x="1661" y="339"/>
                  <a:pt x="1659" y="337"/>
                  <a:pt x="1662" y="340"/>
                </a:cubicBezTo>
                <a:cubicBezTo>
                  <a:pt x="1663" y="341"/>
                  <a:pt x="1661" y="345"/>
                  <a:pt x="1662" y="345"/>
                </a:cubicBezTo>
                <a:cubicBezTo>
                  <a:pt x="1665" y="347"/>
                  <a:pt x="1667" y="337"/>
                  <a:pt x="1668" y="337"/>
                </a:cubicBezTo>
                <a:cubicBezTo>
                  <a:pt x="1668" y="337"/>
                  <a:pt x="1674" y="337"/>
                  <a:pt x="1674" y="337"/>
                </a:cubicBezTo>
                <a:cubicBezTo>
                  <a:pt x="1677" y="338"/>
                  <a:pt x="1678" y="340"/>
                  <a:pt x="1680" y="342"/>
                </a:cubicBezTo>
                <a:cubicBezTo>
                  <a:pt x="1691" y="349"/>
                  <a:pt x="1690" y="366"/>
                  <a:pt x="1693" y="379"/>
                </a:cubicBezTo>
                <a:cubicBezTo>
                  <a:pt x="1701" y="384"/>
                  <a:pt x="1696" y="402"/>
                  <a:pt x="1694" y="409"/>
                </a:cubicBezTo>
                <a:cubicBezTo>
                  <a:pt x="1692" y="419"/>
                  <a:pt x="1690" y="431"/>
                  <a:pt x="1685" y="441"/>
                </a:cubicBezTo>
                <a:cubicBezTo>
                  <a:pt x="1682" y="448"/>
                  <a:pt x="1677" y="453"/>
                  <a:pt x="1670" y="452"/>
                </a:cubicBezTo>
                <a:cubicBezTo>
                  <a:pt x="1666" y="451"/>
                  <a:pt x="1667" y="449"/>
                  <a:pt x="1662" y="453"/>
                </a:cubicBezTo>
                <a:cubicBezTo>
                  <a:pt x="1660" y="454"/>
                  <a:pt x="1656" y="459"/>
                  <a:pt x="1656" y="462"/>
                </a:cubicBezTo>
                <a:cubicBezTo>
                  <a:pt x="1655" y="466"/>
                  <a:pt x="1659" y="469"/>
                  <a:pt x="1657" y="474"/>
                </a:cubicBezTo>
                <a:cubicBezTo>
                  <a:pt x="1656" y="477"/>
                  <a:pt x="1650" y="479"/>
                  <a:pt x="1650" y="482"/>
                </a:cubicBezTo>
                <a:cubicBezTo>
                  <a:pt x="1649" y="488"/>
                  <a:pt x="1661" y="497"/>
                  <a:pt x="1664" y="502"/>
                </a:cubicBezTo>
                <a:cubicBezTo>
                  <a:pt x="1666" y="505"/>
                  <a:pt x="1668" y="509"/>
                  <a:pt x="1668" y="513"/>
                </a:cubicBezTo>
                <a:cubicBezTo>
                  <a:pt x="1669" y="520"/>
                  <a:pt x="1666" y="519"/>
                  <a:pt x="1661" y="521"/>
                </a:cubicBezTo>
                <a:cubicBezTo>
                  <a:pt x="1659" y="522"/>
                  <a:pt x="1655" y="526"/>
                  <a:pt x="1653" y="525"/>
                </a:cubicBezTo>
                <a:cubicBezTo>
                  <a:pt x="1649" y="524"/>
                  <a:pt x="1650" y="517"/>
                  <a:pt x="1652" y="515"/>
                </a:cubicBezTo>
                <a:cubicBezTo>
                  <a:pt x="1653" y="510"/>
                  <a:pt x="1646" y="509"/>
                  <a:pt x="1647" y="506"/>
                </a:cubicBezTo>
                <a:cubicBezTo>
                  <a:pt x="1648" y="506"/>
                  <a:pt x="1649" y="507"/>
                  <a:pt x="1650" y="506"/>
                </a:cubicBezTo>
                <a:cubicBezTo>
                  <a:pt x="1651" y="503"/>
                  <a:pt x="1643" y="494"/>
                  <a:pt x="1641" y="499"/>
                </a:cubicBezTo>
                <a:cubicBezTo>
                  <a:pt x="1635" y="501"/>
                  <a:pt x="1638" y="491"/>
                  <a:pt x="1638" y="490"/>
                </a:cubicBezTo>
                <a:cubicBezTo>
                  <a:pt x="1638" y="486"/>
                  <a:pt x="1637" y="483"/>
                  <a:pt x="1632" y="482"/>
                </a:cubicBezTo>
                <a:cubicBezTo>
                  <a:pt x="1628" y="481"/>
                  <a:pt x="1624" y="484"/>
                  <a:pt x="1621" y="487"/>
                </a:cubicBezTo>
                <a:cubicBezTo>
                  <a:pt x="1620" y="488"/>
                  <a:pt x="1614" y="495"/>
                  <a:pt x="1612" y="491"/>
                </a:cubicBezTo>
                <a:cubicBezTo>
                  <a:pt x="1611" y="490"/>
                  <a:pt x="1615" y="488"/>
                  <a:pt x="1615" y="487"/>
                </a:cubicBezTo>
                <a:cubicBezTo>
                  <a:pt x="1615" y="486"/>
                  <a:pt x="1614" y="484"/>
                  <a:pt x="1615" y="483"/>
                </a:cubicBezTo>
                <a:cubicBezTo>
                  <a:pt x="1616" y="479"/>
                  <a:pt x="1620" y="474"/>
                  <a:pt x="1613" y="474"/>
                </a:cubicBezTo>
                <a:cubicBezTo>
                  <a:pt x="1609" y="474"/>
                  <a:pt x="1610" y="475"/>
                  <a:pt x="1608" y="477"/>
                </a:cubicBezTo>
                <a:cubicBezTo>
                  <a:pt x="1607" y="478"/>
                  <a:pt x="1604" y="482"/>
                  <a:pt x="1603" y="483"/>
                </a:cubicBezTo>
                <a:cubicBezTo>
                  <a:pt x="1603" y="483"/>
                  <a:pt x="1601" y="490"/>
                  <a:pt x="1601" y="490"/>
                </a:cubicBezTo>
                <a:cubicBezTo>
                  <a:pt x="1598" y="492"/>
                  <a:pt x="1597" y="490"/>
                  <a:pt x="1594" y="491"/>
                </a:cubicBezTo>
                <a:cubicBezTo>
                  <a:pt x="1594" y="493"/>
                  <a:pt x="1598" y="504"/>
                  <a:pt x="1601" y="501"/>
                </a:cubicBezTo>
                <a:cubicBezTo>
                  <a:pt x="1604" y="503"/>
                  <a:pt x="1603" y="509"/>
                  <a:pt x="1608" y="507"/>
                </a:cubicBezTo>
                <a:cubicBezTo>
                  <a:pt x="1610" y="506"/>
                  <a:pt x="1609" y="502"/>
                  <a:pt x="1614" y="501"/>
                </a:cubicBezTo>
                <a:cubicBezTo>
                  <a:pt x="1618" y="500"/>
                  <a:pt x="1633" y="503"/>
                  <a:pt x="1624" y="509"/>
                </a:cubicBezTo>
                <a:cubicBezTo>
                  <a:pt x="1622" y="510"/>
                  <a:pt x="1620" y="509"/>
                  <a:pt x="1618" y="510"/>
                </a:cubicBezTo>
                <a:cubicBezTo>
                  <a:pt x="1615" y="512"/>
                  <a:pt x="1615" y="514"/>
                  <a:pt x="1613" y="517"/>
                </a:cubicBezTo>
                <a:cubicBezTo>
                  <a:pt x="1611" y="522"/>
                  <a:pt x="1610" y="523"/>
                  <a:pt x="1613" y="527"/>
                </a:cubicBezTo>
                <a:cubicBezTo>
                  <a:pt x="1613" y="527"/>
                  <a:pt x="1616" y="528"/>
                  <a:pt x="1617" y="529"/>
                </a:cubicBezTo>
                <a:cubicBezTo>
                  <a:pt x="1620" y="531"/>
                  <a:pt x="1621" y="536"/>
                  <a:pt x="1623" y="539"/>
                </a:cubicBezTo>
                <a:cubicBezTo>
                  <a:pt x="1624" y="541"/>
                  <a:pt x="1627" y="545"/>
                  <a:pt x="1630" y="546"/>
                </a:cubicBezTo>
                <a:cubicBezTo>
                  <a:pt x="1630" y="546"/>
                  <a:pt x="1630" y="546"/>
                  <a:pt x="1630" y="547"/>
                </a:cubicBezTo>
                <a:cubicBezTo>
                  <a:pt x="1633" y="549"/>
                  <a:pt x="1621" y="548"/>
                  <a:pt x="1622" y="549"/>
                </a:cubicBezTo>
                <a:cubicBezTo>
                  <a:pt x="1623" y="550"/>
                  <a:pt x="1629" y="551"/>
                  <a:pt x="1631" y="552"/>
                </a:cubicBezTo>
                <a:cubicBezTo>
                  <a:pt x="1631" y="555"/>
                  <a:pt x="1626" y="560"/>
                  <a:pt x="1622" y="560"/>
                </a:cubicBezTo>
                <a:cubicBezTo>
                  <a:pt x="1622" y="561"/>
                  <a:pt x="1634" y="561"/>
                  <a:pt x="1633" y="561"/>
                </a:cubicBezTo>
                <a:cubicBezTo>
                  <a:pt x="1634" y="562"/>
                  <a:pt x="1633" y="564"/>
                  <a:pt x="1632" y="564"/>
                </a:cubicBezTo>
                <a:cubicBezTo>
                  <a:pt x="1632" y="565"/>
                  <a:pt x="1631" y="567"/>
                  <a:pt x="1631" y="568"/>
                </a:cubicBezTo>
                <a:cubicBezTo>
                  <a:pt x="1631" y="568"/>
                  <a:pt x="1631" y="571"/>
                  <a:pt x="1631" y="572"/>
                </a:cubicBezTo>
                <a:cubicBezTo>
                  <a:pt x="1631" y="577"/>
                  <a:pt x="1629" y="579"/>
                  <a:pt x="1626" y="583"/>
                </a:cubicBezTo>
                <a:cubicBezTo>
                  <a:pt x="1622" y="590"/>
                  <a:pt x="1624" y="595"/>
                  <a:pt x="1618" y="600"/>
                </a:cubicBezTo>
                <a:cubicBezTo>
                  <a:pt x="1619" y="600"/>
                  <a:pt x="1619" y="600"/>
                  <a:pt x="1619" y="600"/>
                </a:cubicBezTo>
                <a:cubicBezTo>
                  <a:pt x="1618" y="605"/>
                  <a:pt x="1608" y="614"/>
                  <a:pt x="1604" y="614"/>
                </a:cubicBezTo>
                <a:cubicBezTo>
                  <a:pt x="1602" y="617"/>
                  <a:pt x="1597" y="615"/>
                  <a:pt x="1595" y="617"/>
                </a:cubicBezTo>
                <a:cubicBezTo>
                  <a:pt x="1595" y="616"/>
                  <a:pt x="1594" y="617"/>
                  <a:pt x="1594" y="618"/>
                </a:cubicBezTo>
                <a:cubicBezTo>
                  <a:pt x="1592" y="614"/>
                  <a:pt x="1583" y="625"/>
                  <a:pt x="1580" y="622"/>
                </a:cubicBezTo>
                <a:cubicBezTo>
                  <a:pt x="1579" y="624"/>
                  <a:pt x="1577" y="626"/>
                  <a:pt x="1575" y="625"/>
                </a:cubicBezTo>
                <a:cubicBezTo>
                  <a:pt x="1573" y="630"/>
                  <a:pt x="1576" y="630"/>
                  <a:pt x="1571" y="631"/>
                </a:cubicBezTo>
                <a:cubicBezTo>
                  <a:pt x="1569" y="624"/>
                  <a:pt x="1570" y="628"/>
                  <a:pt x="1565" y="627"/>
                </a:cubicBezTo>
                <a:cubicBezTo>
                  <a:pt x="1560" y="626"/>
                  <a:pt x="1562" y="624"/>
                  <a:pt x="1557" y="627"/>
                </a:cubicBezTo>
                <a:cubicBezTo>
                  <a:pt x="1556" y="628"/>
                  <a:pt x="1551" y="630"/>
                  <a:pt x="1550" y="631"/>
                </a:cubicBezTo>
                <a:cubicBezTo>
                  <a:pt x="1549" y="633"/>
                  <a:pt x="1551" y="634"/>
                  <a:pt x="1550" y="636"/>
                </a:cubicBezTo>
                <a:cubicBezTo>
                  <a:pt x="1549" y="637"/>
                  <a:pt x="1544" y="642"/>
                  <a:pt x="1547" y="643"/>
                </a:cubicBezTo>
                <a:cubicBezTo>
                  <a:pt x="1552" y="650"/>
                  <a:pt x="1558" y="655"/>
                  <a:pt x="1563" y="661"/>
                </a:cubicBezTo>
                <a:cubicBezTo>
                  <a:pt x="1566" y="663"/>
                  <a:pt x="1567" y="665"/>
                  <a:pt x="1568" y="668"/>
                </a:cubicBezTo>
                <a:cubicBezTo>
                  <a:pt x="1570" y="671"/>
                  <a:pt x="1571" y="674"/>
                  <a:pt x="1571" y="677"/>
                </a:cubicBezTo>
                <a:cubicBezTo>
                  <a:pt x="1573" y="683"/>
                  <a:pt x="1572" y="689"/>
                  <a:pt x="1566" y="694"/>
                </a:cubicBezTo>
                <a:cubicBezTo>
                  <a:pt x="1563" y="697"/>
                  <a:pt x="1560" y="696"/>
                  <a:pt x="1557" y="697"/>
                </a:cubicBezTo>
                <a:cubicBezTo>
                  <a:pt x="1555" y="699"/>
                  <a:pt x="1559" y="701"/>
                  <a:pt x="1554" y="701"/>
                </a:cubicBezTo>
                <a:cubicBezTo>
                  <a:pt x="1552" y="705"/>
                  <a:pt x="1549" y="707"/>
                  <a:pt x="1546" y="709"/>
                </a:cubicBezTo>
                <a:cubicBezTo>
                  <a:pt x="1545" y="706"/>
                  <a:pt x="1547" y="703"/>
                  <a:pt x="1547" y="701"/>
                </a:cubicBezTo>
                <a:cubicBezTo>
                  <a:pt x="1547" y="698"/>
                  <a:pt x="1548" y="701"/>
                  <a:pt x="1546" y="698"/>
                </a:cubicBezTo>
                <a:cubicBezTo>
                  <a:pt x="1543" y="695"/>
                  <a:pt x="1538" y="697"/>
                  <a:pt x="1539" y="692"/>
                </a:cubicBezTo>
                <a:cubicBezTo>
                  <a:pt x="1533" y="695"/>
                  <a:pt x="1534" y="688"/>
                  <a:pt x="1530" y="685"/>
                </a:cubicBezTo>
                <a:cubicBezTo>
                  <a:pt x="1530" y="685"/>
                  <a:pt x="1519" y="679"/>
                  <a:pt x="1519" y="679"/>
                </a:cubicBezTo>
                <a:cubicBezTo>
                  <a:pt x="1516" y="679"/>
                  <a:pt x="1508" y="704"/>
                  <a:pt x="1517" y="703"/>
                </a:cubicBezTo>
                <a:cubicBezTo>
                  <a:pt x="1518" y="706"/>
                  <a:pt x="1519" y="715"/>
                  <a:pt x="1521" y="717"/>
                </a:cubicBezTo>
                <a:cubicBezTo>
                  <a:pt x="1521" y="717"/>
                  <a:pt x="1525" y="719"/>
                  <a:pt x="1526" y="720"/>
                </a:cubicBezTo>
                <a:cubicBezTo>
                  <a:pt x="1528" y="720"/>
                  <a:pt x="1529" y="722"/>
                  <a:pt x="1531" y="723"/>
                </a:cubicBezTo>
                <a:cubicBezTo>
                  <a:pt x="1537" y="728"/>
                  <a:pt x="1538" y="730"/>
                  <a:pt x="1539" y="738"/>
                </a:cubicBezTo>
                <a:cubicBezTo>
                  <a:pt x="1540" y="743"/>
                  <a:pt x="1546" y="748"/>
                  <a:pt x="1545" y="753"/>
                </a:cubicBezTo>
                <a:cubicBezTo>
                  <a:pt x="1538" y="755"/>
                  <a:pt x="1532" y="746"/>
                  <a:pt x="1527" y="743"/>
                </a:cubicBezTo>
                <a:cubicBezTo>
                  <a:pt x="1526" y="741"/>
                  <a:pt x="1527" y="738"/>
                  <a:pt x="1524" y="738"/>
                </a:cubicBezTo>
                <a:cubicBezTo>
                  <a:pt x="1520" y="734"/>
                  <a:pt x="1521" y="725"/>
                  <a:pt x="1518" y="720"/>
                </a:cubicBezTo>
                <a:cubicBezTo>
                  <a:pt x="1518" y="719"/>
                  <a:pt x="1510" y="707"/>
                  <a:pt x="1508" y="711"/>
                </a:cubicBezTo>
                <a:cubicBezTo>
                  <a:pt x="1505" y="702"/>
                  <a:pt x="1510" y="691"/>
                  <a:pt x="1507" y="681"/>
                </a:cubicBezTo>
                <a:cubicBezTo>
                  <a:pt x="1505" y="676"/>
                  <a:pt x="1502" y="672"/>
                  <a:pt x="1501" y="667"/>
                </a:cubicBezTo>
                <a:cubicBezTo>
                  <a:pt x="1500" y="664"/>
                  <a:pt x="1500" y="656"/>
                  <a:pt x="1497" y="655"/>
                </a:cubicBezTo>
                <a:cubicBezTo>
                  <a:pt x="1493" y="653"/>
                  <a:pt x="1485" y="664"/>
                  <a:pt x="1480" y="661"/>
                </a:cubicBezTo>
                <a:cubicBezTo>
                  <a:pt x="1478" y="659"/>
                  <a:pt x="1480" y="656"/>
                  <a:pt x="1480" y="654"/>
                </a:cubicBezTo>
                <a:cubicBezTo>
                  <a:pt x="1480" y="650"/>
                  <a:pt x="1479" y="646"/>
                  <a:pt x="1476" y="643"/>
                </a:cubicBezTo>
                <a:cubicBezTo>
                  <a:pt x="1475" y="640"/>
                  <a:pt x="1471" y="633"/>
                  <a:pt x="1467" y="632"/>
                </a:cubicBezTo>
                <a:cubicBezTo>
                  <a:pt x="1467" y="629"/>
                  <a:pt x="1462" y="627"/>
                  <a:pt x="1461" y="625"/>
                </a:cubicBezTo>
                <a:cubicBezTo>
                  <a:pt x="1459" y="622"/>
                  <a:pt x="1461" y="617"/>
                  <a:pt x="1454" y="617"/>
                </a:cubicBezTo>
                <a:cubicBezTo>
                  <a:pt x="1450" y="623"/>
                  <a:pt x="1445" y="619"/>
                  <a:pt x="1440" y="622"/>
                </a:cubicBezTo>
                <a:cubicBezTo>
                  <a:pt x="1437" y="624"/>
                  <a:pt x="1435" y="630"/>
                  <a:pt x="1432" y="633"/>
                </a:cubicBezTo>
                <a:cubicBezTo>
                  <a:pt x="1429" y="637"/>
                  <a:pt x="1423" y="639"/>
                  <a:pt x="1419" y="643"/>
                </a:cubicBezTo>
                <a:cubicBezTo>
                  <a:pt x="1415" y="648"/>
                  <a:pt x="1412" y="652"/>
                  <a:pt x="1408" y="656"/>
                </a:cubicBezTo>
                <a:cubicBezTo>
                  <a:pt x="1407" y="657"/>
                  <a:pt x="1407" y="659"/>
                  <a:pt x="1406" y="660"/>
                </a:cubicBezTo>
                <a:cubicBezTo>
                  <a:pt x="1404" y="660"/>
                  <a:pt x="1402" y="661"/>
                  <a:pt x="1401" y="661"/>
                </a:cubicBezTo>
                <a:cubicBezTo>
                  <a:pt x="1399" y="663"/>
                  <a:pt x="1398" y="663"/>
                  <a:pt x="1397" y="666"/>
                </a:cubicBezTo>
                <a:cubicBezTo>
                  <a:pt x="1395" y="669"/>
                  <a:pt x="1398" y="671"/>
                  <a:pt x="1398" y="674"/>
                </a:cubicBezTo>
                <a:cubicBezTo>
                  <a:pt x="1398" y="677"/>
                  <a:pt x="1398" y="681"/>
                  <a:pt x="1397" y="684"/>
                </a:cubicBezTo>
                <a:cubicBezTo>
                  <a:pt x="1397" y="688"/>
                  <a:pt x="1398" y="695"/>
                  <a:pt x="1396" y="698"/>
                </a:cubicBezTo>
                <a:cubicBezTo>
                  <a:pt x="1395" y="701"/>
                  <a:pt x="1391" y="701"/>
                  <a:pt x="1389" y="703"/>
                </a:cubicBezTo>
                <a:cubicBezTo>
                  <a:pt x="1388" y="705"/>
                  <a:pt x="1387" y="708"/>
                  <a:pt x="1386" y="711"/>
                </a:cubicBezTo>
                <a:cubicBezTo>
                  <a:pt x="1381" y="714"/>
                  <a:pt x="1376" y="700"/>
                  <a:pt x="1375" y="697"/>
                </a:cubicBezTo>
                <a:cubicBezTo>
                  <a:pt x="1372" y="690"/>
                  <a:pt x="1368" y="687"/>
                  <a:pt x="1364" y="681"/>
                </a:cubicBezTo>
                <a:cubicBezTo>
                  <a:pt x="1359" y="675"/>
                  <a:pt x="1359" y="667"/>
                  <a:pt x="1356" y="660"/>
                </a:cubicBezTo>
                <a:cubicBezTo>
                  <a:pt x="1354" y="653"/>
                  <a:pt x="1352" y="647"/>
                  <a:pt x="1351" y="641"/>
                </a:cubicBezTo>
                <a:cubicBezTo>
                  <a:pt x="1350" y="639"/>
                  <a:pt x="1348" y="621"/>
                  <a:pt x="1348" y="621"/>
                </a:cubicBezTo>
                <a:cubicBezTo>
                  <a:pt x="1344" y="619"/>
                  <a:pt x="1344" y="629"/>
                  <a:pt x="1343" y="630"/>
                </a:cubicBezTo>
                <a:cubicBezTo>
                  <a:pt x="1338" y="634"/>
                  <a:pt x="1335" y="628"/>
                  <a:pt x="1332" y="626"/>
                </a:cubicBezTo>
                <a:cubicBezTo>
                  <a:pt x="1329" y="624"/>
                  <a:pt x="1322" y="624"/>
                  <a:pt x="1328" y="621"/>
                </a:cubicBezTo>
                <a:cubicBezTo>
                  <a:pt x="1332" y="620"/>
                  <a:pt x="1338" y="621"/>
                  <a:pt x="1331" y="617"/>
                </a:cubicBezTo>
                <a:cubicBezTo>
                  <a:pt x="1329" y="616"/>
                  <a:pt x="1327" y="617"/>
                  <a:pt x="1325" y="617"/>
                </a:cubicBezTo>
                <a:cubicBezTo>
                  <a:pt x="1323" y="616"/>
                  <a:pt x="1322" y="613"/>
                  <a:pt x="1320" y="612"/>
                </a:cubicBezTo>
                <a:cubicBezTo>
                  <a:pt x="1317" y="611"/>
                  <a:pt x="1316" y="612"/>
                  <a:pt x="1313" y="609"/>
                </a:cubicBezTo>
                <a:cubicBezTo>
                  <a:pt x="1310" y="607"/>
                  <a:pt x="1311" y="604"/>
                  <a:pt x="1306" y="602"/>
                </a:cubicBezTo>
                <a:cubicBezTo>
                  <a:pt x="1300" y="600"/>
                  <a:pt x="1292" y="602"/>
                  <a:pt x="1285" y="603"/>
                </a:cubicBezTo>
                <a:cubicBezTo>
                  <a:pt x="1277" y="603"/>
                  <a:pt x="1267" y="603"/>
                  <a:pt x="1259" y="601"/>
                </a:cubicBezTo>
                <a:cubicBezTo>
                  <a:pt x="1253" y="599"/>
                  <a:pt x="1253" y="593"/>
                  <a:pt x="1248" y="591"/>
                </a:cubicBezTo>
                <a:cubicBezTo>
                  <a:pt x="1243" y="590"/>
                  <a:pt x="1238" y="594"/>
                  <a:pt x="1232" y="592"/>
                </a:cubicBezTo>
                <a:cubicBezTo>
                  <a:pt x="1227" y="591"/>
                  <a:pt x="1222" y="585"/>
                  <a:pt x="1216" y="586"/>
                </a:cubicBezTo>
                <a:cubicBezTo>
                  <a:pt x="1216" y="577"/>
                  <a:pt x="1194" y="565"/>
                  <a:pt x="1199" y="579"/>
                </a:cubicBezTo>
                <a:cubicBezTo>
                  <a:pt x="1200" y="584"/>
                  <a:pt x="1204" y="586"/>
                  <a:pt x="1207" y="589"/>
                </a:cubicBezTo>
                <a:cubicBezTo>
                  <a:pt x="1211" y="594"/>
                  <a:pt x="1213" y="601"/>
                  <a:pt x="1215" y="607"/>
                </a:cubicBezTo>
                <a:cubicBezTo>
                  <a:pt x="1215" y="605"/>
                  <a:pt x="1217" y="596"/>
                  <a:pt x="1219" y="597"/>
                </a:cubicBezTo>
                <a:cubicBezTo>
                  <a:pt x="1221" y="603"/>
                  <a:pt x="1219" y="613"/>
                  <a:pt x="1229" y="611"/>
                </a:cubicBezTo>
                <a:cubicBezTo>
                  <a:pt x="1233" y="611"/>
                  <a:pt x="1240" y="606"/>
                  <a:pt x="1243" y="603"/>
                </a:cubicBezTo>
                <a:cubicBezTo>
                  <a:pt x="1244" y="602"/>
                  <a:pt x="1247" y="596"/>
                  <a:pt x="1249" y="598"/>
                </a:cubicBezTo>
                <a:cubicBezTo>
                  <a:pt x="1252" y="600"/>
                  <a:pt x="1249" y="603"/>
                  <a:pt x="1250" y="606"/>
                </a:cubicBezTo>
                <a:cubicBezTo>
                  <a:pt x="1251" y="612"/>
                  <a:pt x="1257" y="613"/>
                  <a:pt x="1263" y="613"/>
                </a:cubicBezTo>
                <a:cubicBezTo>
                  <a:pt x="1264" y="617"/>
                  <a:pt x="1269" y="616"/>
                  <a:pt x="1271" y="620"/>
                </a:cubicBezTo>
                <a:cubicBezTo>
                  <a:pt x="1273" y="624"/>
                  <a:pt x="1270" y="625"/>
                  <a:pt x="1268" y="628"/>
                </a:cubicBezTo>
                <a:cubicBezTo>
                  <a:pt x="1263" y="635"/>
                  <a:pt x="1261" y="636"/>
                  <a:pt x="1260" y="645"/>
                </a:cubicBezTo>
                <a:cubicBezTo>
                  <a:pt x="1247" y="651"/>
                  <a:pt x="1180" y="700"/>
                  <a:pt x="1173" y="675"/>
                </a:cubicBezTo>
                <a:cubicBezTo>
                  <a:pt x="1170" y="666"/>
                  <a:pt x="1171" y="659"/>
                  <a:pt x="1165" y="651"/>
                </a:cubicBezTo>
                <a:cubicBezTo>
                  <a:pt x="1160" y="644"/>
                  <a:pt x="1153" y="637"/>
                  <a:pt x="1149" y="629"/>
                </a:cubicBezTo>
                <a:cubicBezTo>
                  <a:pt x="1144" y="620"/>
                  <a:pt x="1141" y="611"/>
                  <a:pt x="1135" y="603"/>
                </a:cubicBezTo>
                <a:cubicBezTo>
                  <a:pt x="1131" y="597"/>
                  <a:pt x="1125" y="584"/>
                  <a:pt x="1119" y="581"/>
                </a:cubicBezTo>
                <a:cubicBezTo>
                  <a:pt x="1117" y="579"/>
                  <a:pt x="1118" y="586"/>
                  <a:pt x="1118" y="586"/>
                </a:cubicBezTo>
                <a:cubicBezTo>
                  <a:pt x="1114" y="587"/>
                  <a:pt x="1111" y="576"/>
                  <a:pt x="1105" y="575"/>
                </a:cubicBezTo>
                <a:cubicBezTo>
                  <a:pt x="1104" y="583"/>
                  <a:pt x="1111" y="586"/>
                  <a:pt x="1115" y="591"/>
                </a:cubicBezTo>
                <a:cubicBezTo>
                  <a:pt x="1117" y="595"/>
                  <a:pt x="1118" y="599"/>
                  <a:pt x="1120" y="603"/>
                </a:cubicBezTo>
                <a:cubicBezTo>
                  <a:pt x="1122" y="605"/>
                  <a:pt x="1124" y="607"/>
                  <a:pt x="1125" y="609"/>
                </a:cubicBezTo>
                <a:cubicBezTo>
                  <a:pt x="1126" y="612"/>
                  <a:pt x="1126" y="614"/>
                  <a:pt x="1126" y="616"/>
                </a:cubicBezTo>
                <a:cubicBezTo>
                  <a:pt x="1129" y="622"/>
                  <a:pt x="1134" y="624"/>
                  <a:pt x="1137" y="630"/>
                </a:cubicBezTo>
                <a:cubicBezTo>
                  <a:pt x="1139" y="637"/>
                  <a:pt x="1137" y="643"/>
                  <a:pt x="1141" y="649"/>
                </a:cubicBezTo>
                <a:cubicBezTo>
                  <a:pt x="1143" y="651"/>
                  <a:pt x="1146" y="651"/>
                  <a:pt x="1148" y="654"/>
                </a:cubicBezTo>
                <a:cubicBezTo>
                  <a:pt x="1149" y="656"/>
                  <a:pt x="1150" y="659"/>
                  <a:pt x="1152" y="662"/>
                </a:cubicBezTo>
                <a:cubicBezTo>
                  <a:pt x="1159" y="674"/>
                  <a:pt x="1172" y="678"/>
                  <a:pt x="1174" y="692"/>
                </a:cubicBezTo>
                <a:cubicBezTo>
                  <a:pt x="1183" y="697"/>
                  <a:pt x="1185" y="697"/>
                  <a:pt x="1195" y="695"/>
                </a:cubicBezTo>
                <a:cubicBezTo>
                  <a:pt x="1199" y="695"/>
                  <a:pt x="1204" y="695"/>
                  <a:pt x="1208" y="695"/>
                </a:cubicBezTo>
                <a:cubicBezTo>
                  <a:pt x="1212" y="694"/>
                  <a:pt x="1215" y="691"/>
                  <a:pt x="1219" y="690"/>
                </a:cubicBezTo>
                <a:cubicBezTo>
                  <a:pt x="1226" y="689"/>
                  <a:pt x="1225" y="690"/>
                  <a:pt x="1223" y="696"/>
                </a:cubicBezTo>
                <a:cubicBezTo>
                  <a:pt x="1221" y="704"/>
                  <a:pt x="1217" y="710"/>
                  <a:pt x="1213" y="718"/>
                </a:cubicBezTo>
                <a:cubicBezTo>
                  <a:pt x="1209" y="726"/>
                  <a:pt x="1205" y="732"/>
                  <a:pt x="1199" y="739"/>
                </a:cubicBezTo>
                <a:cubicBezTo>
                  <a:pt x="1193" y="745"/>
                  <a:pt x="1188" y="748"/>
                  <a:pt x="1181" y="753"/>
                </a:cubicBezTo>
                <a:cubicBezTo>
                  <a:pt x="1174" y="758"/>
                  <a:pt x="1170" y="765"/>
                  <a:pt x="1165" y="771"/>
                </a:cubicBezTo>
                <a:cubicBezTo>
                  <a:pt x="1159" y="777"/>
                  <a:pt x="1154" y="781"/>
                  <a:pt x="1151" y="789"/>
                </a:cubicBezTo>
                <a:cubicBezTo>
                  <a:pt x="1148" y="797"/>
                  <a:pt x="1152" y="802"/>
                  <a:pt x="1153" y="810"/>
                </a:cubicBezTo>
                <a:cubicBezTo>
                  <a:pt x="1153" y="814"/>
                  <a:pt x="1152" y="815"/>
                  <a:pt x="1154" y="819"/>
                </a:cubicBezTo>
                <a:cubicBezTo>
                  <a:pt x="1157" y="824"/>
                  <a:pt x="1158" y="823"/>
                  <a:pt x="1158" y="830"/>
                </a:cubicBezTo>
                <a:cubicBezTo>
                  <a:pt x="1158" y="837"/>
                  <a:pt x="1158" y="844"/>
                  <a:pt x="1157" y="851"/>
                </a:cubicBezTo>
                <a:cubicBezTo>
                  <a:pt x="1155" y="859"/>
                  <a:pt x="1150" y="863"/>
                  <a:pt x="1143" y="867"/>
                </a:cubicBezTo>
                <a:cubicBezTo>
                  <a:pt x="1137" y="871"/>
                  <a:pt x="1129" y="874"/>
                  <a:pt x="1125" y="879"/>
                </a:cubicBezTo>
                <a:cubicBezTo>
                  <a:pt x="1121" y="884"/>
                  <a:pt x="1123" y="891"/>
                  <a:pt x="1123" y="897"/>
                </a:cubicBezTo>
                <a:cubicBezTo>
                  <a:pt x="1124" y="904"/>
                  <a:pt x="1125" y="908"/>
                  <a:pt x="1118" y="912"/>
                </a:cubicBezTo>
                <a:cubicBezTo>
                  <a:pt x="1116" y="914"/>
                  <a:pt x="1105" y="916"/>
                  <a:pt x="1106" y="920"/>
                </a:cubicBezTo>
                <a:cubicBezTo>
                  <a:pt x="1107" y="920"/>
                  <a:pt x="1108" y="921"/>
                  <a:pt x="1109" y="921"/>
                </a:cubicBezTo>
                <a:cubicBezTo>
                  <a:pt x="1105" y="934"/>
                  <a:pt x="1099" y="941"/>
                  <a:pt x="1090" y="952"/>
                </a:cubicBezTo>
                <a:cubicBezTo>
                  <a:pt x="1087" y="956"/>
                  <a:pt x="1083" y="959"/>
                  <a:pt x="1079" y="963"/>
                </a:cubicBezTo>
                <a:cubicBezTo>
                  <a:pt x="1073" y="968"/>
                  <a:pt x="1070" y="969"/>
                  <a:pt x="1062" y="971"/>
                </a:cubicBezTo>
                <a:cubicBezTo>
                  <a:pt x="1062" y="971"/>
                  <a:pt x="1062" y="972"/>
                  <a:pt x="1063" y="973"/>
                </a:cubicBezTo>
                <a:cubicBezTo>
                  <a:pt x="1063" y="974"/>
                  <a:pt x="1053" y="973"/>
                  <a:pt x="1053" y="973"/>
                </a:cubicBezTo>
                <a:cubicBezTo>
                  <a:pt x="1049" y="973"/>
                  <a:pt x="1045" y="974"/>
                  <a:pt x="1041" y="974"/>
                </a:cubicBezTo>
                <a:cubicBezTo>
                  <a:pt x="1038" y="975"/>
                  <a:pt x="1031" y="978"/>
                  <a:pt x="1028" y="978"/>
                </a:cubicBezTo>
                <a:cubicBezTo>
                  <a:pt x="1025" y="977"/>
                  <a:pt x="1025" y="974"/>
                  <a:pt x="1023" y="974"/>
                </a:cubicBezTo>
                <a:cubicBezTo>
                  <a:pt x="1022" y="973"/>
                  <a:pt x="1019" y="975"/>
                  <a:pt x="1020" y="975"/>
                </a:cubicBezTo>
                <a:cubicBezTo>
                  <a:pt x="1018" y="974"/>
                  <a:pt x="1021" y="972"/>
                  <a:pt x="1020" y="970"/>
                </a:cubicBezTo>
                <a:cubicBezTo>
                  <a:pt x="1019" y="967"/>
                  <a:pt x="1018" y="966"/>
                  <a:pt x="1018" y="963"/>
                </a:cubicBezTo>
                <a:cubicBezTo>
                  <a:pt x="1018" y="963"/>
                  <a:pt x="1020" y="962"/>
                  <a:pt x="1020" y="961"/>
                </a:cubicBezTo>
                <a:cubicBezTo>
                  <a:pt x="1020" y="959"/>
                  <a:pt x="1019" y="957"/>
                  <a:pt x="1018" y="956"/>
                </a:cubicBezTo>
                <a:cubicBezTo>
                  <a:pt x="1018" y="954"/>
                  <a:pt x="1017" y="953"/>
                  <a:pt x="1016" y="951"/>
                </a:cubicBezTo>
                <a:cubicBezTo>
                  <a:pt x="1014" y="946"/>
                  <a:pt x="1013" y="942"/>
                  <a:pt x="1011" y="938"/>
                </a:cubicBezTo>
                <a:cubicBezTo>
                  <a:pt x="1009" y="936"/>
                  <a:pt x="1005" y="931"/>
                  <a:pt x="1004" y="928"/>
                </a:cubicBezTo>
                <a:cubicBezTo>
                  <a:pt x="1003" y="926"/>
                  <a:pt x="1003" y="923"/>
                  <a:pt x="1003" y="921"/>
                </a:cubicBezTo>
                <a:cubicBezTo>
                  <a:pt x="1002" y="916"/>
                  <a:pt x="1001" y="911"/>
                  <a:pt x="1000" y="905"/>
                </a:cubicBezTo>
                <a:cubicBezTo>
                  <a:pt x="999" y="898"/>
                  <a:pt x="997" y="894"/>
                  <a:pt x="994" y="887"/>
                </a:cubicBezTo>
                <a:cubicBezTo>
                  <a:pt x="991" y="882"/>
                  <a:pt x="990" y="878"/>
                  <a:pt x="987" y="873"/>
                </a:cubicBezTo>
                <a:cubicBezTo>
                  <a:pt x="984" y="869"/>
                  <a:pt x="984" y="866"/>
                  <a:pt x="984" y="861"/>
                </a:cubicBezTo>
                <a:cubicBezTo>
                  <a:pt x="985" y="856"/>
                  <a:pt x="987" y="848"/>
                  <a:pt x="989" y="843"/>
                </a:cubicBezTo>
                <a:cubicBezTo>
                  <a:pt x="991" y="840"/>
                  <a:pt x="994" y="839"/>
                  <a:pt x="996" y="836"/>
                </a:cubicBezTo>
                <a:cubicBezTo>
                  <a:pt x="1000" y="830"/>
                  <a:pt x="997" y="826"/>
                  <a:pt x="995" y="821"/>
                </a:cubicBezTo>
                <a:cubicBezTo>
                  <a:pt x="993" y="817"/>
                  <a:pt x="994" y="813"/>
                  <a:pt x="994" y="809"/>
                </a:cubicBezTo>
                <a:cubicBezTo>
                  <a:pt x="994" y="806"/>
                  <a:pt x="993" y="804"/>
                  <a:pt x="992" y="802"/>
                </a:cubicBezTo>
                <a:cubicBezTo>
                  <a:pt x="992" y="801"/>
                  <a:pt x="990" y="797"/>
                  <a:pt x="991" y="797"/>
                </a:cubicBezTo>
                <a:cubicBezTo>
                  <a:pt x="990" y="796"/>
                  <a:pt x="989" y="796"/>
                  <a:pt x="988" y="794"/>
                </a:cubicBezTo>
                <a:cubicBezTo>
                  <a:pt x="987" y="792"/>
                  <a:pt x="987" y="790"/>
                  <a:pt x="986" y="788"/>
                </a:cubicBezTo>
                <a:cubicBezTo>
                  <a:pt x="983" y="784"/>
                  <a:pt x="979" y="782"/>
                  <a:pt x="976" y="778"/>
                </a:cubicBezTo>
                <a:cubicBezTo>
                  <a:pt x="973" y="775"/>
                  <a:pt x="969" y="770"/>
                  <a:pt x="969" y="765"/>
                </a:cubicBezTo>
                <a:cubicBezTo>
                  <a:pt x="969" y="764"/>
                  <a:pt x="974" y="759"/>
                  <a:pt x="974" y="759"/>
                </a:cubicBezTo>
                <a:cubicBezTo>
                  <a:pt x="974" y="758"/>
                  <a:pt x="973" y="757"/>
                  <a:pt x="973" y="756"/>
                </a:cubicBezTo>
                <a:cubicBezTo>
                  <a:pt x="973" y="754"/>
                  <a:pt x="972" y="754"/>
                  <a:pt x="973" y="752"/>
                </a:cubicBezTo>
                <a:cubicBezTo>
                  <a:pt x="974" y="748"/>
                  <a:pt x="976" y="746"/>
                  <a:pt x="975" y="740"/>
                </a:cubicBezTo>
                <a:cubicBezTo>
                  <a:pt x="974" y="739"/>
                  <a:pt x="975" y="738"/>
                  <a:pt x="975" y="737"/>
                </a:cubicBezTo>
                <a:cubicBezTo>
                  <a:pt x="974" y="736"/>
                  <a:pt x="972" y="736"/>
                  <a:pt x="972" y="736"/>
                </a:cubicBezTo>
                <a:cubicBezTo>
                  <a:pt x="972" y="735"/>
                  <a:pt x="969" y="732"/>
                  <a:pt x="968" y="732"/>
                </a:cubicBezTo>
                <a:cubicBezTo>
                  <a:pt x="965" y="731"/>
                  <a:pt x="959" y="735"/>
                  <a:pt x="955" y="735"/>
                </a:cubicBezTo>
                <a:cubicBezTo>
                  <a:pt x="945" y="733"/>
                  <a:pt x="947" y="721"/>
                  <a:pt x="936" y="721"/>
                </a:cubicBezTo>
                <a:cubicBezTo>
                  <a:pt x="929" y="722"/>
                  <a:pt x="923" y="725"/>
                  <a:pt x="916" y="728"/>
                </a:cubicBezTo>
                <a:cubicBezTo>
                  <a:pt x="914" y="728"/>
                  <a:pt x="909" y="731"/>
                  <a:pt x="907" y="731"/>
                </a:cubicBezTo>
                <a:cubicBezTo>
                  <a:pt x="904" y="732"/>
                  <a:pt x="899" y="729"/>
                  <a:pt x="897" y="728"/>
                </a:cubicBezTo>
                <a:cubicBezTo>
                  <a:pt x="894" y="728"/>
                  <a:pt x="889" y="728"/>
                  <a:pt x="886" y="729"/>
                </a:cubicBezTo>
                <a:cubicBezTo>
                  <a:pt x="880" y="730"/>
                  <a:pt x="876" y="734"/>
                  <a:pt x="870" y="733"/>
                </a:cubicBezTo>
                <a:cubicBezTo>
                  <a:pt x="863" y="731"/>
                  <a:pt x="856" y="723"/>
                  <a:pt x="850" y="719"/>
                </a:cubicBezTo>
                <a:cubicBezTo>
                  <a:pt x="848" y="717"/>
                  <a:pt x="844" y="717"/>
                  <a:pt x="842" y="714"/>
                </a:cubicBezTo>
                <a:cubicBezTo>
                  <a:pt x="841" y="713"/>
                  <a:pt x="842" y="711"/>
                  <a:pt x="842" y="709"/>
                </a:cubicBezTo>
                <a:cubicBezTo>
                  <a:pt x="841" y="709"/>
                  <a:pt x="839" y="705"/>
                  <a:pt x="839" y="705"/>
                </a:cubicBezTo>
                <a:cubicBezTo>
                  <a:pt x="839" y="704"/>
                  <a:pt x="839" y="703"/>
                  <a:pt x="838" y="702"/>
                </a:cubicBezTo>
                <a:cubicBezTo>
                  <a:pt x="835" y="698"/>
                  <a:pt x="829" y="695"/>
                  <a:pt x="826" y="692"/>
                </a:cubicBezTo>
                <a:cubicBezTo>
                  <a:pt x="826" y="692"/>
                  <a:pt x="827" y="690"/>
                  <a:pt x="827" y="690"/>
                </a:cubicBezTo>
                <a:cubicBezTo>
                  <a:pt x="826" y="689"/>
                  <a:pt x="825" y="689"/>
                  <a:pt x="824" y="689"/>
                </a:cubicBezTo>
                <a:cubicBezTo>
                  <a:pt x="823" y="688"/>
                  <a:pt x="820" y="687"/>
                  <a:pt x="819" y="686"/>
                </a:cubicBezTo>
                <a:cubicBezTo>
                  <a:pt x="818" y="684"/>
                  <a:pt x="821" y="684"/>
                  <a:pt x="820" y="683"/>
                </a:cubicBezTo>
                <a:cubicBezTo>
                  <a:pt x="820" y="681"/>
                  <a:pt x="818" y="683"/>
                  <a:pt x="817" y="682"/>
                </a:cubicBezTo>
                <a:cubicBezTo>
                  <a:pt x="816" y="680"/>
                  <a:pt x="820" y="680"/>
                  <a:pt x="820" y="679"/>
                </a:cubicBezTo>
                <a:cubicBezTo>
                  <a:pt x="820" y="679"/>
                  <a:pt x="818" y="674"/>
                  <a:pt x="818" y="674"/>
                </a:cubicBezTo>
                <a:cubicBezTo>
                  <a:pt x="817" y="672"/>
                  <a:pt x="814" y="672"/>
                  <a:pt x="814" y="670"/>
                </a:cubicBezTo>
                <a:cubicBezTo>
                  <a:pt x="814" y="667"/>
                  <a:pt x="816" y="668"/>
                  <a:pt x="817" y="666"/>
                </a:cubicBezTo>
                <a:cubicBezTo>
                  <a:pt x="819" y="663"/>
                  <a:pt x="819" y="662"/>
                  <a:pt x="819" y="660"/>
                </a:cubicBezTo>
                <a:cubicBezTo>
                  <a:pt x="820" y="657"/>
                  <a:pt x="822" y="653"/>
                  <a:pt x="822" y="651"/>
                </a:cubicBezTo>
                <a:cubicBezTo>
                  <a:pt x="823" y="647"/>
                  <a:pt x="820" y="644"/>
                  <a:pt x="820" y="640"/>
                </a:cubicBezTo>
                <a:cubicBezTo>
                  <a:pt x="820" y="639"/>
                  <a:pt x="822" y="638"/>
                  <a:pt x="821" y="636"/>
                </a:cubicBezTo>
                <a:cubicBezTo>
                  <a:pt x="820" y="631"/>
                  <a:pt x="816" y="635"/>
                  <a:pt x="817" y="629"/>
                </a:cubicBezTo>
                <a:cubicBezTo>
                  <a:pt x="818" y="625"/>
                  <a:pt x="822" y="620"/>
                  <a:pt x="823" y="616"/>
                </a:cubicBezTo>
                <a:cubicBezTo>
                  <a:pt x="825" y="613"/>
                  <a:pt x="827" y="610"/>
                  <a:pt x="829" y="607"/>
                </a:cubicBezTo>
                <a:cubicBezTo>
                  <a:pt x="830" y="605"/>
                  <a:pt x="831" y="603"/>
                  <a:pt x="832" y="601"/>
                </a:cubicBezTo>
                <a:cubicBezTo>
                  <a:pt x="834" y="599"/>
                  <a:pt x="837" y="598"/>
                  <a:pt x="838" y="596"/>
                </a:cubicBezTo>
                <a:cubicBezTo>
                  <a:pt x="841" y="593"/>
                  <a:pt x="842" y="590"/>
                  <a:pt x="845" y="587"/>
                </a:cubicBezTo>
                <a:cubicBezTo>
                  <a:pt x="848" y="586"/>
                  <a:pt x="853" y="584"/>
                  <a:pt x="855" y="583"/>
                </a:cubicBezTo>
                <a:cubicBezTo>
                  <a:pt x="858" y="580"/>
                  <a:pt x="860" y="576"/>
                  <a:pt x="861" y="572"/>
                </a:cubicBezTo>
                <a:cubicBezTo>
                  <a:pt x="861" y="571"/>
                  <a:pt x="861" y="570"/>
                  <a:pt x="861" y="569"/>
                </a:cubicBezTo>
                <a:cubicBezTo>
                  <a:pt x="861" y="567"/>
                  <a:pt x="862" y="565"/>
                  <a:pt x="863" y="563"/>
                </a:cubicBezTo>
                <a:cubicBezTo>
                  <a:pt x="865" y="558"/>
                  <a:pt x="864" y="558"/>
                  <a:pt x="868" y="554"/>
                </a:cubicBezTo>
                <a:cubicBezTo>
                  <a:pt x="871" y="552"/>
                  <a:pt x="877" y="550"/>
                  <a:pt x="880" y="547"/>
                </a:cubicBezTo>
                <a:cubicBezTo>
                  <a:pt x="881" y="545"/>
                  <a:pt x="881" y="541"/>
                  <a:pt x="882" y="539"/>
                </a:cubicBezTo>
                <a:cubicBezTo>
                  <a:pt x="883" y="538"/>
                  <a:pt x="882" y="537"/>
                  <a:pt x="884" y="536"/>
                </a:cubicBezTo>
                <a:cubicBezTo>
                  <a:pt x="889" y="533"/>
                  <a:pt x="885" y="537"/>
                  <a:pt x="889" y="539"/>
                </a:cubicBezTo>
                <a:cubicBezTo>
                  <a:pt x="893" y="541"/>
                  <a:pt x="897" y="538"/>
                  <a:pt x="900" y="538"/>
                </a:cubicBezTo>
                <a:cubicBezTo>
                  <a:pt x="901" y="538"/>
                  <a:pt x="901" y="540"/>
                  <a:pt x="902" y="540"/>
                </a:cubicBezTo>
                <a:cubicBezTo>
                  <a:pt x="906" y="540"/>
                  <a:pt x="907" y="540"/>
                  <a:pt x="910" y="538"/>
                </a:cubicBezTo>
                <a:cubicBezTo>
                  <a:pt x="918" y="536"/>
                  <a:pt x="922" y="531"/>
                  <a:pt x="930" y="530"/>
                </a:cubicBezTo>
                <a:cubicBezTo>
                  <a:pt x="937" y="530"/>
                  <a:pt x="945" y="529"/>
                  <a:pt x="952" y="527"/>
                </a:cubicBezTo>
                <a:cubicBezTo>
                  <a:pt x="954" y="527"/>
                  <a:pt x="959" y="529"/>
                  <a:pt x="961" y="529"/>
                </a:cubicBezTo>
                <a:cubicBezTo>
                  <a:pt x="964" y="528"/>
                  <a:pt x="969" y="526"/>
                  <a:pt x="971" y="526"/>
                </a:cubicBezTo>
                <a:cubicBezTo>
                  <a:pt x="972" y="526"/>
                  <a:pt x="976" y="529"/>
                  <a:pt x="975" y="530"/>
                </a:cubicBezTo>
                <a:cubicBezTo>
                  <a:pt x="975" y="529"/>
                  <a:pt x="978" y="526"/>
                  <a:pt x="979" y="527"/>
                </a:cubicBezTo>
                <a:cubicBezTo>
                  <a:pt x="980" y="528"/>
                  <a:pt x="975" y="533"/>
                  <a:pt x="975" y="535"/>
                </a:cubicBezTo>
                <a:cubicBezTo>
                  <a:pt x="976" y="539"/>
                  <a:pt x="980" y="534"/>
                  <a:pt x="978" y="541"/>
                </a:cubicBezTo>
                <a:cubicBezTo>
                  <a:pt x="977" y="544"/>
                  <a:pt x="972" y="545"/>
                  <a:pt x="974" y="549"/>
                </a:cubicBezTo>
                <a:cubicBezTo>
                  <a:pt x="976" y="554"/>
                  <a:pt x="977" y="548"/>
                  <a:pt x="978" y="549"/>
                </a:cubicBezTo>
                <a:cubicBezTo>
                  <a:pt x="982" y="550"/>
                  <a:pt x="982" y="554"/>
                  <a:pt x="986" y="555"/>
                </a:cubicBezTo>
                <a:cubicBezTo>
                  <a:pt x="990" y="556"/>
                  <a:pt x="994" y="555"/>
                  <a:pt x="998" y="556"/>
                </a:cubicBezTo>
                <a:cubicBezTo>
                  <a:pt x="1000" y="556"/>
                  <a:pt x="1003" y="557"/>
                  <a:pt x="1004" y="558"/>
                </a:cubicBezTo>
                <a:cubicBezTo>
                  <a:pt x="1008" y="562"/>
                  <a:pt x="1004" y="563"/>
                  <a:pt x="1010" y="566"/>
                </a:cubicBezTo>
                <a:cubicBezTo>
                  <a:pt x="1013" y="567"/>
                  <a:pt x="1015" y="566"/>
                  <a:pt x="1018" y="567"/>
                </a:cubicBezTo>
                <a:cubicBezTo>
                  <a:pt x="1021" y="570"/>
                  <a:pt x="1022" y="574"/>
                  <a:pt x="1027" y="573"/>
                </a:cubicBezTo>
                <a:cubicBezTo>
                  <a:pt x="1035" y="571"/>
                  <a:pt x="1030" y="565"/>
                  <a:pt x="1031" y="561"/>
                </a:cubicBezTo>
                <a:cubicBezTo>
                  <a:pt x="1033" y="554"/>
                  <a:pt x="1044" y="555"/>
                  <a:pt x="1048" y="557"/>
                </a:cubicBezTo>
                <a:cubicBezTo>
                  <a:pt x="1050" y="557"/>
                  <a:pt x="1052" y="559"/>
                  <a:pt x="1054" y="560"/>
                </a:cubicBezTo>
                <a:cubicBezTo>
                  <a:pt x="1056" y="560"/>
                  <a:pt x="1058" y="560"/>
                  <a:pt x="1060" y="560"/>
                </a:cubicBezTo>
                <a:cubicBezTo>
                  <a:pt x="1061" y="560"/>
                  <a:pt x="1062" y="562"/>
                  <a:pt x="1062" y="562"/>
                </a:cubicBezTo>
                <a:cubicBezTo>
                  <a:pt x="1068" y="564"/>
                  <a:pt x="1076" y="565"/>
                  <a:pt x="1082" y="566"/>
                </a:cubicBezTo>
                <a:cubicBezTo>
                  <a:pt x="1089" y="567"/>
                  <a:pt x="1097" y="561"/>
                  <a:pt x="1103" y="566"/>
                </a:cubicBezTo>
                <a:cubicBezTo>
                  <a:pt x="1104" y="564"/>
                  <a:pt x="1112" y="565"/>
                  <a:pt x="1114" y="564"/>
                </a:cubicBezTo>
                <a:cubicBezTo>
                  <a:pt x="1118" y="562"/>
                  <a:pt x="1118" y="556"/>
                  <a:pt x="1120" y="552"/>
                </a:cubicBezTo>
                <a:cubicBezTo>
                  <a:pt x="1122" y="545"/>
                  <a:pt x="1122" y="541"/>
                  <a:pt x="1122" y="534"/>
                </a:cubicBezTo>
                <a:cubicBezTo>
                  <a:pt x="1123" y="532"/>
                  <a:pt x="1124" y="529"/>
                  <a:pt x="1123" y="527"/>
                </a:cubicBezTo>
                <a:cubicBezTo>
                  <a:pt x="1123" y="528"/>
                  <a:pt x="1114" y="528"/>
                  <a:pt x="1114" y="529"/>
                </a:cubicBezTo>
                <a:cubicBezTo>
                  <a:pt x="1110" y="530"/>
                  <a:pt x="1110" y="534"/>
                  <a:pt x="1105" y="533"/>
                </a:cubicBezTo>
                <a:cubicBezTo>
                  <a:pt x="1100" y="532"/>
                  <a:pt x="1098" y="527"/>
                  <a:pt x="1093" y="528"/>
                </a:cubicBezTo>
                <a:cubicBezTo>
                  <a:pt x="1090" y="529"/>
                  <a:pt x="1091" y="533"/>
                  <a:pt x="1086" y="533"/>
                </a:cubicBezTo>
                <a:cubicBezTo>
                  <a:pt x="1086" y="533"/>
                  <a:pt x="1086" y="533"/>
                  <a:pt x="1086" y="533"/>
                </a:cubicBezTo>
                <a:cubicBezTo>
                  <a:pt x="1083" y="532"/>
                  <a:pt x="1083" y="529"/>
                  <a:pt x="1080" y="528"/>
                </a:cubicBezTo>
                <a:cubicBezTo>
                  <a:pt x="1077" y="528"/>
                  <a:pt x="1075" y="531"/>
                  <a:pt x="1072" y="529"/>
                </a:cubicBezTo>
                <a:cubicBezTo>
                  <a:pt x="1072" y="529"/>
                  <a:pt x="1072" y="529"/>
                  <a:pt x="1072" y="529"/>
                </a:cubicBezTo>
                <a:cubicBezTo>
                  <a:pt x="1074" y="529"/>
                  <a:pt x="1075" y="528"/>
                  <a:pt x="1075" y="527"/>
                </a:cubicBezTo>
                <a:cubicBezTo>
                  <a:pt x="1074" y="527"/>
                  <a:pt x="1072" y="527"/>
                  <a:pt x="1071" y="527"/>
                </a:cubicBezTo>
                <a:cubicBezTo>
                  <a:pt x="1075" y="524"/>
                  <a:pt x="1065" y="519"/>
                  <a:pt x="1066" y="515"/>
                </a:cubicBezTo>
                <a:cubicBezTo>
                  <a:pt x="1069" y="517"/>
                  <a:pt x="1068" y="515"/>
                  <a:pt x="1070" y="513"/>
                </a:cubicBezTo>
                <a:cubicBezTo>
                  <a:pt x="1068" y="513"/>
                  <a:pt x="1068" y="511"/>
                  <a:pt x="1069" y="509"/>
                </a:cubicBezTo>
                <a:cubicBezTo>
                  <a:pt x="1054" y="502"/>
                  <a:pt x="1080" y="502"/>
                  <a:pt x="1080" y="502"/>
                </a:cubicBezTo>
                <a:cubicBezTo>
                  <a:pt x="1076" y="503"/>
                  <a:pt x="1084" y="499"/>
                  <a:pt x="1084" y="499"/>
                </a:cubicBezTo>
                <a:cubicBezTo>
                  <a:pt x="1084" y="499"/>
                  <a:pt x="1084" y="499"/>
                  <a:pt x="1084" y="499"/>
                </a:cubicBezTo>
                <a:cubicBezTo>
                  <a:pt x="1084" y="499"/>
                  <a:pt x="1084" y="499"/>
                  <a:pt x="1084" y="499"/>
                </a:cubicBezTo>
                <a:cubicBezTo>
                  <a:pt x="1082" y="499"/>
                  <a:pt x="1081" y="498"/>
                  <a:pt x="1080" y="498"/>
                </a:cubicBezTo>
                <a:cubicBezTo>
                  <a:pt x="1079" y="495"/>
                  <a:pt x="1089" y="496"/>
                  <a:pt x="1089" y="496"/>
                </a:cubicBezTo>
                <a:cubicBezTo>
                  <a:pt x="1092" y="496"/>
                  <a:pt x="1093" y="495"/>
                  <a:pt x="1095" y="493"/>
                </a:cubicBezTo>
                <a:cubicBezTo>
                  <a:pt x="1100" y="490"/>
                  <a:pt x="1105" y="489"/>
                  <a:pt x="1111" y="490"/>
                </a:cubicBezTo>
                <a:cubicBezTo>
                  <a:pt x="1119" y="491"/>
                  <a:pt x="1121" y="494"/>
                  <a:pt x="1128" y="496"/>
                </a:cubicBezTo>
                <a:cubicBezTo>
                  <a:pt x="1137" y="499"/>
                  <a:pt x="1158" y="495"/>
                  <a:pt x="1148" y="482"/>
                </a:cubicBezTo>
                <a:cubicBezTo>
                  <a:pt x="1142" y="475"/>
                  <a:pt x="1129" y="469"/>
                  <a:pt x="1121" y="465"/>
                </a:cubicBezTo>
                <a:cubicBezTo>
                  <a:pt x="1121" y="464"/>
                  <a:pt x="1121" y="464"/>
                  <a:pt x="1121" y="463"/>
                </a:cubicBezTo>
                <a:cubicBezTo>
                  <a:pt x="1122" y="463"/>
                  <a:pt x="1124" y="464"/>
                  <a:pt x="1125" y="463"/>
                </a:cubicBezTo>
                <a:cubicBezTo>
                  <a:pt x="1125" y="462"/>
                  <a:pt x="1125" y="461"/>
                  <a:pt x="1125" y="460"/>
                </a:cubicBezTo>
                <a:cubicBezTo>
                  <a:pt x="1126" y="459"/>
                  <a:pt x="1127" y="458"/>
                  <a:pt x="1128" y="457"/>
                </a:cubicBezTo>
                <a:cubicBezTo>
                  <a:pt x="1127" y="457"/>
                  <a:pt x="1126" y="456"/>
                  <a:pt x="1125" y="455"/>
                </a:cubicBezTo>
                <a:cubicBezTo>
                  <a:pt x="1124" y="453"/>
                  <a:pt x="1128" y="454"/>
                  <a:pt x="1128" y="454"/>
                </a:cubicBezTo>
                <a:cubicBezTo>
                  <a:pt x="1128" y="453"/>
                  <a:pt x="1128" y="453"/>
                  <a:pt x="1128" y="453"/>
                </a:cubicBezTo>
                <a:cubicBezTo>
                  <a:pt x="1134" y="449"/>
                  <a:pt x="1130" y="448"/>
                  <a:pt x="1125" y="450"/>
                </a:cubicBezTo>
                <a:cubicBezTo>
                  <a:pt x="1123" y="451"/>
                  <a:pt x="1121" y="452"/>
                  <a:pt x="1119" y="453"/>
                </a:cubicBezTo>
                <a:cubicBezTo>
                  <a:pt x="1117" y="454"/>
                  <a:pt x="1115" y="454"/>
                  <a:pt x="1112" y="455"/>
                </a:cubicBezTo>
                <a:cubicBezTo>
                  <a:pt x="1112" y="456"/>
                  <a:pt x="1111" y="457"/>
                  <a:pt x="1109" y="458"/>
                </a:cubicBezTo>
                <a:cubicBezTo>
                  <a:pt x="1109" y="458"/>
                  <a:pt x="1109" y="457"/>
                  <a:pt x="1109" y="457"/>
                </a:cubicBezTo>
                <a:cubicBezTo>
                  <a:pt x="1110" y="457"/>
                  <a:pt x="1110" y="456"/>
                  <a:pt x="1110" y="456"/>
                </a:cubicBezTo>
                <a:cubicBezTo>
                  <a:pt x="1109" y="455"/>
                  <a:pt x="1103" y="459"/>
                  <a:pt x="1103" y="459"/>
                </a:cubicBezTo>
                <a:cubicBezTo>
                  <a:pt x="1104" y="460"/>
                  <a:pt x="1112" y="465"/>
                  <a:pt x="1112" y="464"/>
                </a:cubicBezTo>
                <a:cubicBezTo>
                  <a:pt x="1112" y="462"/>
                  <a:pt x="1107" y="461"/>
                  <a:pt x="1108" y="459"/>
                </a:cubicBezTo>
                <a:cubicBezTo>
                  <a:pt x="1108" y="459"/>
                  <a:pt x="1108" y="459"/>
                  <a:pt x="1108" y="459"/>
                </a:cubicBezTo>
                <a:cubicBezTo>
                  <a:pt x="1109" y="460"/>
                  <a:pt x="1110" y="462"/>
                  <a:pt x="1112" y="463"/>
                </a:cubicBezTo>
                <a:cubicBezTo>
                  <a:pt x="1113" y="464"/>
                  <a:pt x="1115" y="464"/>
                  <a:pt x="1116" y="463"/>
                </a:cubicBezTo>
                <a:cubicBezTo>
                  <a:pt x="1118" y="464"/>
                  <a:pt x="1121" y="463"/>
                  <a:pt x="1118" y="466"/>
                </a:cubicBezTo>
                <a:cubicBezTo>
                  <a:pt x="1116" y="468"/>
                  <a:pt x="1104" y="472"/>
                  <a:pt x="1101" y="470"/>
                </a:cubicBezTo>
                <a:cubicBezTo>
                  <a:pt x="1104" y="466"/>
                  <a:pt x="1100" y="464"/>
                  <a:pt x="1097" y="465"/>
                </a:cubicBezTo>
                <a:cubicBezTo>
                  <a:pt x="1097" y="460"/>
                  <a:pt x="1105" y="463"/>
                  <a:pt x="1100" y="459"/>
                </a:cubicBezTo>
                <a:cubicBezTo>
                  <a:pt x="1097" y="457"/>
                  <a:pt x="1092" y="458"/>
                  <a:pt x="1089" y="456"/>
                </a:cubicBezTo>
                <a:cubicBezTo>
                  <a:pt x="1091" y="455"/>
                  <a:pt x="1093" y="456"/>
                  <a:pt x="1095" y="456"/>
                </a:cubicBezTo>
                <a:cubicBezTo>
                  <a:pt x="1095" y="456"/>
                  <a:pt x="1095" y="455"/>
                  <a:pt x="1095" y="455"/>
                </a:cubicBezTo>
                <a:cubicBezTo>
                  <a:pt x="1083" y="451"/>
                  <a:pt x="1076" y="473"/>
                  <a:pt x="1074" y="480"/>
                </a:cubicBezTo>
                <a:cubicBezTo>
                  <a:pt x="1072" y="485"/>
                  <a:pt x="1071" y="485"/>
                  <a:pt x="1073" y="489"/>
                </a:cubicBezTo>
                <a:cubicBezTo>
                  <a:pt x="1073" y="491"/>
                  <a:pt x="1077" y="493"/>
                  <a:pt x="1077" y="494"/>
                </a:cubicBezTo>
                <a:cubicBezTo>
                  <a:pt x="1079" y="499"/>
                  <a:pt x="1079" y="496"/>
                  <a:pt x="1075" y="498"/>
                </a:cubicBezTo>
                <a:cubicBezTo>
                  <a:pt x="1071" y="500"/>
                  <a:pt x="1068" y="500"/>
                  <a:pt x="1065" y="503"/>
                </a:cubicBezTo>
                <a:cubicBezTo>
                  <a:pt x="1068" y="500"/>
                  <a:pt x="1051" y="495"/>
                  <a:pt x="1051" y="500"/>
                </a:cubicBezTo>
                <a:cubicBezTo>
                  <a:pt x="1051" y="502"/>
                  <a:pt x="1052" y="503"/>
                  <a:pt x="1053" y="503"/>
                </a:cubicBezTo>
                <a:cubicBezTo>
                  <a:pt x="1053" y="503"/>
                  <a:pt x="1053" y="503"/>
                  <a:pt x="1053" y="503"/>
                </a:cubicBezTo>
                <a:cubicBezTo>
                  <a:pt x="1052" y="503"/>
                  <a:pt x="1051" y="503"/>
                  <a:pt x="1050" y="503"/>
                </a:cubicBezTo>
                <a:cubicBezTo>
                  <a:pt x="1050" y="503"/>
                  <a:pt x="1050" y="503"/>
                  <a:pt x="1050" y="503"/>
                </a:cubicBezTo>
                <a:cubicBezTo>
                  <a:pt x="1051" y="504"/>
                  <a:pt x="1051" y="504"/>
                  <a:pt x="1051" y="505"/>
                </a:cubicBezTo>
                <a:cubicBezTo>
                  <a:pt x="1050" y="504"/>
                  <a:pt x="1049" y="504"/>
                  <a:pt x="1048" y="504"/>
                </a:cubicBezTo>
                <a:cubicBezTo>
                  <a:pt x="1049" y="504"/>
                  <a:pt x="1049" y="505"/>
                  <a:pt x="1049" y="506"/>
                </a:cubicBezTo>
                <a:cubicBezTo>
                  <a:pt x="1047" y="506"/>
                  <a:pt x="1047" y="503"/>
                  <a:pt x="1045" y="502"/>
                </a:cubicBezTo>
                <a:cubicBezTo>
                  <a:pt x="1045" y="502"/>
                  <a:pt x="1045" y="501"/>
                  <a:pt x="1045" y="501"/>
                </a:cubicBezTo>
                <a:cubicBezTo>
                  <a:pt x="1044" y="504"/>
                  <a:pt x="1043" y="503"/>
                  <a:pt x="1044" y="506"/>
                </a:cubicBezTo>
                <a:cubicBezTo>
                  <a:pt x="1045" y="509"/>
                  <a:pt x="1049" y="509"/>
                  <a:pt x="1048" y="512"/>
                </a:cubicBezTo>
                <a:cubicBezTo>
                  <a:pt x="1048" y="512"/>
                  <a:pt x="1047" y="512"/>
                  <a:pt x="1047" y="512"/>
                </a:cubicBezTo>
                <a:cubicBezTo>
                  <a:pt x="1047" y="512"/>
                  <a:pt x="1047" y="512"/>
                  <a:pt x="1047" y="512"/>
                </a:cubicBezTo>
                <a:cubicBezTo>
                  <a:pt x="1047" y="511"/>
                  <a:pt x="1056" y="520"/>
                  <a:pt x="1056" y="520"/>
                </a:cubicBezTo>
                <a:cubicBezTo>
                  <a:pt x="1054" y="522"/>
                  <a:pt x="1053" y="519"/>
                  <a:pt x="1051" y="519"/>
                </a:cubicBezTo>
                <a:cubicBezTo>
                  <a:pt x="1052" y="520"/>
                  <a:pt x="1052" y="520"/>
                  <a:pt x="1053" y="521"/>
                </a:cubicBezTo>
                <a:cubicBezTo>
                  <a:pt x="1051" y="523"/>
                  <a:pt x="1049" y="520"/>
                  <a:pt x="1047" y="522"/>
                </a:cubicBezTo>
                <a:cubicBezTo>
                  <a:pt x="1047" y="524"/>
                  <a:pt x="1049" y="524"/>
                  <a:pt x="1050" y="525"/>
                </a:cubicBezTo>
                <a:cubicBezTo>
                  <a:pt x="1049" y="526"/>
                  <a:pt x="1047" y="526"/>
                  <a:pt x="1046" y="525"/>
                </a:cubicBezTo>
                <a:cubicBezTo>
                  <a:pt x="1046" y="526"/>
                  <a:pt x="1049" y="530"/>
                  <a:pt x="1048" y="530"/>
                </a:cubicBezTo>
                <a:cubicBezTo>
                  <a:pt x="1046" y="530"/>
                  <a:pt x="1044" y="528"/>
                  <a:pt x="1044" y="532"/>
                </a:cubicBezTo>
                <a:cubicBezTo>
                  <a:pt x="1042" y="532"/>
                  <a:pt x="1043" y="529"/>
                  <a:pt x="1041" y="527"/>
                </a:cubicBezTo>
                <a:cubicBezTo>
                  <a:pt x="1041" y="528"/>
                  <a:pt x="1040" y="528"/>
                  <a:pt x="1040" y="528"/>
                </a:cubicBezTo>
                <a:cubicBezTo>
                  <a:pt x="1037" y="521"/>
                  <a:pt x="1035" y="517"/>
                  <a:pt x="1045" y="521"/>
                </a:cubicBezTo>
                <a:cubicBezTo>
                  <a:pt x="1045" y="518"/>
                  <a:pt x="1036" y="515"/>
                  <a:pt x="1034" y="513"/>
                </a:cubicBezTo>
                <a:cubicBezTo>
                  <a:pt x="1029" y="509"/>
                  <a:pt x="1026" y="504"/>
                  <a:pt x="1024" y="498"/>
                </a:cubicBezTo>
                <a:cubicBezTo>
                  <a:pt x="1022" y="485"/>
                  <a:pt x="1009" y="482"/>
                  <a:pt x="999" y="475"/>
                </a:cubicBezTo>
                <a:cubicBezTo>
                  <a:pt x="999" y="475"/>
                  <a:pt x="1000" y="474"/>
                  <a:pt x="1000" y="473"/>
                </a:cubicBezTo>
                <a:cubicBezTo>
                  <a:pt x="999" y="472"/>
                  <a:pt x="997" y="467"/>
                  <a:pt x="995" y="467"/>
                </a:cubicBezTo>
                <a:cubicBezTo>
                  <a:pt x="994" y="467"/>
                  <a:pt x="993" y="470"/>
                  <a:pt x="992" y="471"/>
                </a:cubicBezTo>
                <a:cubicBezTo>
                  <a:pt x="988" y="466"/>
                  <a:pt x="991" y="459"/>
                  <a:pt x="982" y="467"/>
                </a:cubicBezTo>
                <a:cubicBezTo>
                  <a:pt x="988" y="477"/>
                  <a:pt x="993" y="491"/>
                  <a:pt x="1007" y="491"/>
                </a:cubicBezTo>
                <a:cubicBezTo>
                  <a:pt x="1002" y="498"/>
                  <a:pt x="1023" y="500"/>
                  <a:pt x="1020" y="505"/>
                </a:cubicBezTo>
                <a:cubicBezTo>
                  <a:pt x="1018" y="509"/>
                  <a:pt x="1016" y="503"/>
                  <a:pt x="1014" y="503"/>
                </a:cubicBezTo>
                <a:cubicBezTo>
                  <a:pt x="1008" y="503"/>
                  <a:pt x="1011" y="505"/>
                  <a:pt x="1011" y="509"/>
                </a:cubicBezTo>
                <a:cubicBezTo>
                  <a:pt x="1012" y="513"/>
                  <a:pt x="1013" y="515"/>
                  <a:pt x="1010" y="519"/>
                </a:cubicBezTo>
                <a:cubicBezTo>
                  <a:pt x="1007" y="521"/>
                  <a:pt x="1006" y="522"/>
                  <a:pt x="1005" y="519"/>
                </a:cubicBezTo>
                <a:cubicBezTo>
                  <a:pt x="1004" y="518"/>
                  <a:pt x="1007" y="513"/>
                  <a:pt x="1006" y="510"/>
                </a:cubicBezTo>
                <a:cubicBezTo>
                  <a:pt x="1005" y="507"/>
                  <a:pt x="1000" y="502"/>
                  <a:pt x="997" y="500"/>
                </a:cubicBezTo>
                <a:cubicBezTo>
                  <a:pt x="992" y="496"/>
                  <a:pt x="987" y="495"/>
                  <a:pt x="983" y="491"/>
                </a:cubicBezTo>
                <a:cubicBezTo>
                  <a:pt x="979" y="487"/>
                  <a:pt x="976" y="482"/>
                  <a:pt x="972" y="478"/>
                </a:cubicBezTo>
                <a:cubicBezTo>
                  <a:pt x="962" y="468"/>
                  <a:pt x="961" y="479"/>
                  <a:pt x="951" y="482"/>
                </a:cubicBezTo>
                <a:cubicBezTo>
                  <a:pt x="942" y="485"/>
                  <a:pt x="937" y="474"/>
                  <a:pt x="933" y="488"/>
                </a:cubicBezTo>
                <a:cubicBezTo>
                  <a:pt x="931" y="493"/>
                  <a:pt x="931" y="493"/>
                  <a:pt x="927" y="496"/>
                </a:cubicBezTo>
                <a:cubicBezTo>
                  <a:pt x="926" y="497"/>
                  <a:pt x="920" y="502"/>
                  <a:pt x="919" y="502"/>
                </a:cubicBezTo>
                <a:cubicBezTo>
                  <a:pt x="919" y="504"/>
                  <a:pt x="915" y="506"/>
                  <a:pt x="915" y="508"/>
                </a:cubicBezTo>
                <a:cubicBezTo>
                  <a:pt x="915" y="511"/>
                  <a:pt x="917" y="512"/>
                  <a:pt x="917" y="514"/>
                </a:cubicBezTo>
                <a:cubicBezTo>
                  <a:pt x="917" y="517"/>
                  <a:pt x="912" y="520"/>
                  <a:pt x="913" y="525"/>
                </a:cubicBezTo>
                <a:cubicBezTo>
                  <a:pt x="910" y="525"/>
                  <a:pt x="909" y="527"/>
                  <a:pt x="906" y="527"/>
                </a:cubicBezTo>
                <a:cubicBezTo>
                  <a:pt x="902" y="529"/>
                  <a:pt x="901" y="528"/>
                  <a:pt x="897" y="529"/>
                </a:cubicBezTo>
                <a:cubicBezTo>
                  <a:pt x="893" y="529"/>
                  <a:pt x="888" y="534"/>
                  <a:pt x="884" y="533"/>
                </a:cubicBezTo>
                <a:cubicBezTo>
                  <a:pt x="880" y="533"/>
                  <a:pt x="879" y="527"/>
                  <a:pt x="875" y="526"/>
                </a:cubicBezTo>
                <a:cubicBezTo>
                  <a:pt x="873" y="526"/>
                  <a:pt x="867" y="525"/>
                  <a:pt x="865" y="526"/>
                </a:cubicBezTo>
                <a:cubicBezTo>
                  <a:pt x="864" y="523"/>
                  <a:pt x="866" y="520"/>
                  <a:pt x="866" y="517"/>
                </a:cubicBezTo>
                <a:cubicBezTo>
                  <a:pt x="865" y="516"/>
                  <a:pt x="865" y="517"/>
                  <a:pt x="866" y="515"/>
                </a:cubicBezTo>
                <a:cubicBezTo>
                  <a:pt x="860" y="514"/>
                  <a:pt x="867" y="504"/>
                  <a:pt x="868" y="501"/>
                </a:cubicBezTo>
                <a:cubicBezTo>
                  <a:pt x="869" y="496"/>
                  <a:pt x="864" y="488"/>
                  <a:pt x="866" y="483"/>
                </a:cubicBezTo>
                <a:cubicBezTo>
                  <a:pt x="870" y="473"/>
                  <a:pt x="885" y="482"/>
                  <a:pt x="892" y="482"/>
                </a:cubicBezTo>
                <a:cubicBezTo>
                  <a:pt x="894" y="476"/>
                  <a:pt x="905" y="484"/>
                  <a:pt x="909" y="479"/>
                </a:cubicBezTo>
                <a:cubicBezTo>
                  <a:pt x="911" y="475"/>
                  <a:pt x="907" y="461"/>
                  <a:pt x="914" y="469"/>
                </a:cubicBezTo>
                <a:cubicBezTo>
                  <a:pt x="914" y="469"/>
                  <a:pt x="914" y="469"/>
                  <a:pt x="914" y="469"/>
                </a:cubicBezTo>
                <a:cubicBezTo>
                  <a:pt x="915" y="466"/>
                  <a:pt x="901" y="453"/>
                  <a:pt x="907" y="452"/>
                </a:cubicBezTo>
                <a:cubicBezTo>
                  <a:pt x="907" y="452"/>
                  <a:pt x="907" y="452"/>
                  <a:pt x="907" y="452"/>
                </a:cubicBezTo>
                <a:cubicBezTo>
                  <a:pt x="905" y="451"/>
                  <a:pt x="901" y="454"/>
                  <a:pt x="902" y="450"/>
                </a:cubicBezTo>
                <a:cubicBezTo>
                  <a:pt x="898" y="448"/>
                  <a:pt x="895" y="448"/>
                  <a:pt x="891" y="446"/>
                </a:cubicBezTo>
                <a:cubicBezTo>
                  <a:pt x="891" y="446"/>
                  <a:pt x="891" y="445"/>
                  <a:pt x="891" y="445"/>
                </a:cubicBezTo>
                <a:cubicBezTo>
                  <a:pt x="893" y="442"/>
                  <a:pt x="893" y="440"/>
                  <a:pt x="899" y="440"/>
                </a:cubicBezTo>
                <a:cubicBezTo>
                  <a:pt x="901" y="440"/>
                  <a:pt x="905" y="443"/>
                  <a:pt x="907" y="442"/>
                </a:cubicBezTo>
                <a:cubicBezTo>
                  <a:pt x="910" y="439"/>
                  <a:pt x="905" y="434"/>
                  <a:pt x="908" y="433"/>
                </a:cubicBezTo>
                <a:cubicBezTo>
                  <a:pt x="911" y="432"/>
                  <a:pt x="914" y="438"/>
                  <a:pt x="917" y="437"/>
                </a:cubicBezTo>
                <a:cubicBezTo>
                  <a:pt x="919" y="436"/>
                  <a:pt x="917" y="434"/>
                  <a:pt x="918" y="434"/>
                </a:cubicBezTo>
                <a:cubicBezTo>
                  <a:pt x="918" y="433"/>
                  <a:pt x="921" y="432"/>
                  <a:pt x="921" y="432"/>
                </a:cubicBezTo>
                <a:cubicBezTo>
                  <a:pt x="922" y="432"/>
                  <a:pt x="923" y="432"/>
                  <a:pt x="924" y="431"/>
                </a:cubicBezTo>
                <a:cubicBezTo>
                  <a:pt x="925" y="430"/>
                  <a:pt x="926" y="429"/>
                  <a:pt x="926" y="428"/>
                </a:cubicBezTo>
                <a:cubicBezTo>
                  <a:pt x="927" y="426"/>
                  <a:pt x="927" y="425"/>
                  <a:pt x="928" y="423"/>
                </a:cubicBezTo>
                <a:cubicBezTo>
                  <a:pt x="931" y="421"/>
                  <a:pt x="934" y="421"/>
                  <a:pt x="937" y="420"/>
                </a:cubicBezTo>
                <a:cubicBezTo>
                  <a:pt x="937" y="420"/>
                  <a:pt x="937" y="420"/>
                  <a:pt x="937" y="420"/>
                </a:cubicBezTo>
                <a:cubicBezTo>
                  <a:pt x="938" y="415"/>
                  <a:pt x="936" y="412"/>
                  <a:pt x="941" y="408"/>
                </a:cubicBezTo>
                <a:cubicBezTo>
                  <a:pt x="945" y="404"/>
                  <a:pt x="948" y="406"/>
                  <a:pt x="953" y="405"/>
                </a:cubicBezTo>
                <a:cubicBezTo>
                  <a:pt x="953" y="405"/>
                  <a:pt x="954" y="405"/>
                  <a:pt x="954" y="405"/>
                </a:cubicBezTo>
                <a:cubicBezTo>
                  <a:pt x="950" y="403"/>
                  <a:pt x="955" y="402"/>
                  <a:pt x="957" y="402"/>
                </a:cubicBezTo>
                <a:cubicBezTo>
                  <a:pt x="957" y="403"/>
                  <a:pt x="957" y="404"/>
                  <a:pt x="958" y="404"/>
                </a:cubicBezTo>
                <a:cubicBezTo>
                  <a:pt x="958" y="404"/>
                  <a:pt x="958" y="404"/>
                  <a:pt x="958" y="404"/>
                </a:cubicBezTo>
                <a:cubicBezTo>
                  <a:pt x="958" y="404"/>
                  <a:pt x="959" y="403"/>
                  <a:pt x="959" y="403"/>
                </a:cubicBezTo>
                <a:cubicBezTo>
                  <a:pt x="959" y="403"/>
                  <a:pt x="959" y="404"/>
                  <a:pt x="959" y="404"/>
                </a:cubicBezTo>
                <a:cubicBezTo>
                  <a:pt x="957" y="402"/>
                  <a:pt x="967" y="403"/>
                  <a:pt x="966" y="403"/>
                </a:cubicBezTo>
                <a:cubicBezTo>
                  <a:pt x="964" y="399"/>
                  <a:pt x="963" y="398"/>
                  <a:pt x="961" y="395"/>
                </a:cubicBezTo>
                <a:cubicBezTo>
                  <a:pt x="960" y="392"/>
                  <a:pt x="960" y="387"/>
                  <a:pt x="956" y="386"/>
                </a:cubicBezTo>
                <a:cubicBezTo>
                  <a:pt x="956" y="386"/>
                  <a:pt x="956" y="386"/>
                  <a:pt x="956" y="386"/>
                </a:cubicBezTo>
                <a:cubicBezTo>
                  <a:pt x="957" y="385"/>
                  <a:pt x="959" y="384"/>
                  <a:pt x="959" y="383"/>
                </a:cubicBezTo>
                <a:cubicBezTo>
                  <a:pt x="955" y="382"/>
                  <a:pt x="959" y="380"/>
                  <a:pt x="958" y="378"/>
                </a:cubicBezTo>
                <a:cubicBezTo>
                  <a:pt x="959" y="377"/>
                  <a:pt x="960" y="377"/>
                  <a:pt x="961" y="378"/>
                </a:cubicBezTo>
                <a:cubicBezTo>
                  <a:pt x="962" y="377"/>
                  <a:pt x="962" y="376"/>
                  <a:pt x="964" y="377"/>
                </a:cubicBezTo>
                <a:cubicBezTo>
                  <a:pt x="964" y="373"/>
                  <a:pt x="960" y="376"/>
                  <a:pt x="958" y="375"/>
                </a:cubicBezTo>
                <a:cubicBezTo>
                  <a:pt x="958" y="375"/>
                  <a:pt x="958" y="375"/>
                  <a:pt x="958" y="375"/>
                </a:cubicBezTo>
                <a:cubicBezTo>
                  <a:pt x="958" y="375"/>
                  <a:pt x="958" y="375"/>
                  <a:pt x="958" y="375"/>
                </a:cubicBezTo>
                <a:cubicBezTo>
                  <a:pt x="958" y="375"/>
                  <a:pt x="958" y="375"/>
                  <a:pt x="958" y="375"/>
                </a:cubicBezTo>
                <a:cubicBezTo>
                  <a:pt x="961" y="372"/>
                  <a:pt x="966" y="370"/>
                  <a:pt x="970" y="367"/>
                </a:cubicBezTo>
                <a:cubicBezTo>
                  <a:pt x="970" y="367"/>
                  <a:pt x="970" y="367"/>
                  <a:pt x="970" y="367"/>
                </a:cubicBezTo>
                <a:cubicBezTo>
                  <a:pt x="970" y="370"/>
                  <a:pt x="968" y="374"/>
                  <a:pt x="965" y="374"/>
                </a:cubicBezTo>
                <a:cubicBezTo>
                  <a:pt x="965" y="374"/>
                  <a:pt x="965" y="375"/>
                  <a:pt x="965" y="375"/>
                </a:cubicBezTo>
                <a:cubicBezTo>
                  <a:pt x="965" y="375"/>
                  <a:pt x="970" y="378"/>
                  <a:pt x="970" y="378"/>
                </a:cubicBezTo>
                <a:cubicBezTo>
                  <a:pt x="971" y="381"/>
                  <a:pt x="969" y="380"/>
                  <a:pt x="967" y="384"/>
                </a:cubicBezTo>
                <a:cubicBezTo>
                  <a:pt x="963" y="389"/>
                  <a:pt x="966" y="399"/>
                  <a:pt x="973" y="396"/>
                </a:cubicBezTo>
                <a:cubicBezTo>
                  <a:pt x="973" y="397"/>
                  <a:pt x="973" y="398"/>
                  <a:pt x="972" y="398"/>
                </a:cubicBezTo>
                <a:cubicBezTo>
                  <a:pt x="974" y="400"/>
                  <a:pt x="983" y="394"/>
                  <a:pt x="983" y="397"/>
                </a:cubicBezTo>
                <a:cubicBezTo>
                  <a:pt x="986" y="397"/>
                  <a:pt x="988" y="401"/>
                  <a:pt x="989" y="401"/>
                </a:cubicBezTo>
                <a:cubicBezTo>
                  <a:pt x="992" y="401"/>
                  <a:pt x="991" y="400"/>
                  <a:pt x="994" y="399"/>
                </a:cubicBezTo>
                <a:cubicBezTo>
                  <a:pt x="998" y="396"/>
                  <a:pt x="1006" y="390"/>
                  <a:pt x="1011" y="391"/>
                </a:cubicBezTo>
                <a:cubicBezTo>
                  <a:pt x="1014" y="391"/>
                  <a:pt x="1014" y="394"/>
                  <a:pt x="1017" y="395"/>
                </a:cubicBezTo>
                <a:cubicBezTo>
                  <a:pt x="1018" y="395"/>
                  <a:pt x="1021" y="393"/>
                  <a:pt x="1022" y="393"/>
                </a:cubicBezTo>
                <a:cubicBezTo>
                  <a:pt x="1023" y="393"/>
                  <a:pt x="1040" y="395"/>
                  <a:pt x="1035" y="391"/>
                </a:cubicBezTo>
                <a:cubicBezTo>
                  <a:pt x="1037" y="386"/>
                  <a:pt x="1030" y="389"/>
                  <a:pt x="1029" y="385"/>
                </a:cubicBezTo>
                <a:cubicBezTo>
                  <a:pt x="1025" y="386"/>
                  <a:pt x="1025" y="378"/>
                  <a:pt x="1025" y="376"/>
                </a:cubicBezTo>
                <a:cubicBezTo>
                  <a:pt x="1026" y="370"/>
                  <a:pt x="1028" y="368"/>
                  <a:pt x="1033" y="366"/>
                </a:cubicBezTo>
                <a:cubicBezTo>
                  <a:pt x="1033" y="369"/>
                  <a:pt x="1037" y="374"/>
                  <a:pt x="1040" y="371"/>
                </a:cubicBezTo>
                <a:cubicBezTo>
                  <a:pt x="1042" y="370"/>
                  <a:pt x="1042" y="360"/>
                  <a:pt x="1041" y="361"/>
                </a:cubicBezTo>
                <a:cubicBezTo>
                  <a:pt x="1040" y="361"/>
                  <a:pt x="1040" y="361"/>
                  <a:pt x="1039" y="362"/>
                </a:cubicBezTo>
                <a:cubicBezTo>
                  <a:pt x="1039" y="361"/>
                  <a:pt x="1039" y="361"/>
                  <a:pt x="1039" y="361"/>
                </a:cubicBezTo>
                <a:cubicBezTo>
                  <a:pt x="1034" y="359"/>
                  <a:pt x="1031" y="358"/>
                  <a:pt x="1029" y="365"/>
                </a:cubicBezTo>
                <a:cubicBezTo>
                  <a:pt x="1029" y="365"/>
                  <a:pt x="1029" y="365"/>
                  <a:pt x="1029" y="365"/>
                </a:cubicBezTo>
                <a:cubicBezTo>
                  <a:pt x="1029" y="365"/>
                  <a:pt x="1028" y="365"/>
                  <a:pt x="1028" y="365"/>
                </a:cubicBezTo>
                <a:cubicBezTo>
                  <a:pt x="1030" y="358"/>
                  <a:pt x="1030" y="362"/>
                  <a:pt x="1035" y="357"/>
                </a:cubicBezTo>
                <a:cubicBezTo>
                  <a:pt x="1038" y="355"/>
                  <a:pt x="1037" y="352"/>
                  <a:pt x="1042" y="349"/>
                </a:cubicBezTo>
                <a:cubicBezTo>
                  <a:pt x="1047" y="347"/>
                  <a:pt x="1051" y="351"/>
                  <a:pt x="1056" y="350"/>
                </a:cubicBezTo>
                <a:cubicBezTo>
                  <a:pt x="1058" y="349"/>
                  <a:pt x="1060" y="346"/>
                  <a:pt x="1061" y="347"/>
                </a:cubicBezTo>
                <a:cubicBezTo>
                  <a:pt x="1061" y="346"/>
                  <a:pt x="1062" y="346"/>
                  <a:pt x="1062" y="345"/>
                </a:cubicBezTo>
                <a:cubicBezTo>
                  <a:pt x="1062" y="346"/>
                  <a:pt x="1063" y="345"/>
                  <a:pt x="1063" y="345"/>
                </a:cubicBezTo>
                <a:cubicBezTo>
                  <a:pt x="1063" y="345"/>
                  <a:pt x="1063" y="345"/>
                  <a:pt x="1063" y="345"/>
                </a:cubicBezTo>
                <a:cubicBezTo>
                  <a:pt x="1064" y="344"/>
                  <a:pt x="1065" y="343"/>
                  <a:pt x="1067" y="344"/>
                </a:cubicBezTo>
                <a:cubicBezTo>
                  <a:pt x="1067" y="344"/>
                  <a:pt x="1060" y="338"/>
                  <a:pt x="1061" y="338"/>
                </a:cubicBezTo>
                <a:cubicBezTo>
                  <a:pt x="1059" y="337"/>
                  <a:pt x="1059" y="339"/>
                  <a:pt x="1057" y="339"/>
                </a:cubicBezTo>
                <a:cubicBezTo>
                  <a:pt x="1048" y="339"/>
                  <a:pt x="1041" y="344"/>
                  <a:pt x="1033" y="346"/>
                </a:cubicBezTo>
                <a:cubicBezTo>
                  <a:pt x="1032" y="344"/>
                  <a:pt x="1031" y="343"/>
                  <a:pt x="1031" y="341"/>
                </a:cubicBezTo>
                <a:cubicBezTo>
                  <a:pt x="1027" y="339"/>
                  <a:pt x="1024" y="341"/>
                  <a:pt x="1022" y="335"/>
                </a:cubicBezTo>
                <a:cubicBezTo>
                  <a:pt x="1022" y="333"/>
                  <a:pt x="1023" y="330"/>
                  <a:pt x="1023" y="329"/>
                </a:cubicBezTo>
                <a:cubicBezTo>
                  <a:pt x="1022" y="324"/>
                  <a:pt x="1018" y="320"/>
                  <a:pt x="1021" y="315"/>
                </a:cubicBezTo>
                <a:cubicBezTo>
                  <a:pt x="1023" y="313"/>
                  <a:pt x="1023" y="315"/>
                  <a:pt x="1025" y="314"/>
                </a:cubicBezTo>
                <a:cubicBezTo>
                  <a:pt x="1026" y="312"/>
                  <a:pt x="1028" y="307"/>
                  <a:pt x="1030" y="304"/>
                </a:cubicBezTo>
                <a:cubicBezTo>
                  <a:pt x="1031" y="303"/>
                  <a:pt x="1032" y="300"/>
                  <a:pt x="1034" y="298"/>
                </a:cubicBezTo>
                <a:cubicBezTo>
                  <a:pt x="1035" y="297"/>
                  <a:pt x="1038" y="297"/>
                  <a:pt x="1039" y="295"/>
                </a:cubicBezTo>
                <a:cubicBezTo>
                  <a:pt x="1040" y="291"/>
                  <a:pt x="1034" y="288"/>
                  <a:pt x="1031" y="288"/>
                </a:cubicBezTo>
                <a:cubicBezTo>
                  <a:pt x="1014" y="284"/>
                  <a:pt x="1022" y="304"/>
                  <a:pt x="1014" y="311"/>
                </a:cubicBezTo>
                <a:cubicBezTo>
                  <a:pt x="1012" y="313"/>
                  <a:pt x="1010" y="313"/>
                  <a:pt x="1008" y="315"/>
                </a:cubicBezTo>
                <a:cubicBezTo>
                  <a:pt x="1006" y="316"/>
                  <a:pt x="1006" y="317"/>
                  <a:pt x="1005" y="318"/>
                </a:cubicBezTo>
                <a:cubicBezTo>
                  <a:pt x="1004" y="319"/>
                  <a:pt x="1001" y="321"/>
                  <a:pt x="1001" y="322"/>
                </a:cubicBezTo>
                <a:cubicBezTo>
                  <a:pt x="1000" y="323"/>
                  <a:pt x="1002" y="330"/>
                  <a:pt x="1001" y="330"/>
                </a:cubicBezTo>
                <a:cubicBezTo>
                  <a:pt x="1001" y="334"/>
                  <a:pt x="1000" y="335"/>
                  <a:pt x="1002" y="338"/>
                </a:cubicBezTo>
                <a:cubicBezTo>
                  <a:pt x="1004" y="340"/>
                  <a:pt x="1006" y="340"/>
                  <a:pt x="1008" y="343"/>
                </a:cubicBezTo>
                <a:cubicBezTo>
                  <a:pt x="1011" y="347"/>
                  <a:pt x="1009" y="347"/>
                  <a:pt x="1008" y="351"/>
                </a:cubicBezTo>
                <a:cubicBezTo>
                  <a:pt x="1006" y="351"/>
                  <a:pt x="998" y="349"/>
                  <a:pt x="997" y="350"/>
                </a:cubicBezTo>
                <a:cubicBezTo>
                  <a:pt x="997" y="351"/>
                  <a:pt x="1008" y="353"/>
                  <a:pt x="1008" y="353"/>
                </a:cubicBezTo>
                <a:cubicBezTo>
                  <a:pt x="1009" y="354"/>
                  <a:pt x="1006" y="356"/>
                  <a:pt x="1006" y="356"/>
                </a:cubicBezTo>
                <a:cubicBezTo>
                  <a:pt x="1001" y="357"/>
                  <a:pt x="1000" y="363"/>
                  <a:pt x="1000" y="368"/>
                </a:cubicBezTo>
                <a:cubicBezTo>
                  <a:pt x="999" y="377"/>
                  <a:pt x="1000" y="382"/>
                  <a:pt x="989" y="382"/>
                </a:cubicBezTo>
                <a:cubicBezTo>
                  <a:pt x="989" y="388"/>
                  <a:pt x="983" y="389"/>
                  <a:pt x="981" y="383"/>
                </a:cubicBezTo>
                <a:cubicBezTo>
                  <a:pt x="980" y="381"/>
                  <a:pt x="982" y="380"/>
                  <a:pt x="982" y="378"/>
                </a:cubicBezTo>
                <a:cubicBezTo>
                  <a:pt x="981" y="376"/>
                  <a:pt x="979" y="373"/>
                  <a:pt x="978" y="371"/>
                </a:cubicBezTo>
                <a:cubicBezTo>
                  <a:pt x="976" y="368"/>
                  <a:pt x="973" y="364"/>
                  <a:pt x="973" y="360"/>
                </a:cubicBezTo>
                <a:cubicBezTo>
                  <a:pt x="972" y="357"/>
                  <a:pt x="972" y="349"/>
                  <a:pt x="969" y="348"/>
                </a:cubicBezTo>
                <a:cubicBezTo>
                  <a:pt x="968" y="347"/>
                  <a:pt x="968" y="355"/>
                  <a:pt x="967" y="355"/>
                </a:cubicBezTo>
                <a:cubicBezTo>
                  <a:pt x="963" y="358"/>
                  <a:pt x="963" y="352"/>
                  <a:pt x="961" y="351"/>
                </a:cubicBezTo>
                <a:cubicBezTo>
                  <a:pt x="960" y="357"/>
                  <a:pt x="965" y="355"/>
                  <a:pt x="960" y="360"/>
                </a:cubicBezTo>
                <a:cubicBezTo>
                  <a:pt x="959" y="362"/>
                  <a:pt x="958" y="363"/>
                  <a:pt x="956" y="364"/>
                </a:cubicBezTo>
                <a:cubicBezTo>
                  <a:pt x="952" y="365"/>
                  <a:pt x="951" y="365"/>
                  <a:pt x="947" y="363"/>
                </a:cubicBezTo>
                <a:cubicBezTo>
                  <a:pt x="946" y="363"/>
                  <a:pt x="940" y="359"/>
                  <a:pt x="941" y="357"/>
                </a:cubicBezTo>
                <a:cubicBezTo>
                  <a:pt x="941" y="357"/>
                  <a:pt x="950" y="358"/>
                  <a:pt x="948" y="356"/>
                </a:cubicBezTo>
                <a:cubicBezTo>
                  <a:pt x="947" y="355"/>
                  <a:pt x="946" y="353"/>
                  <a:pt x="945" y="352"/>
                </a:cubicBezTo>
                <a:cubicBezTo>
                  <a:pt x="945" y="352"/>
                  <a:pt x="939" y="355"/>
                  <a:pt x="941" y="351"/>
                </a:cubicBezTo>
                <a:cubicBezTo>
                  <a:pt x="941" y="351"/>
                  <a:pt x="945" y="347"/>
                  <a:pt x="945" y="348"/>
                </a:cubicBezTo>
                <a:cubicBezTo>
                  <a:pt x="944" y="349"/>
                  <a:pt x="948" y="341"/>
                  <a:pt x="949" y="343"/>
                </a:cubicBezTo>
                <a:cubicBezTo>
                  <a:pt x="947" y="339"/>
                  <a:pt x="944" y="345"/>
                  <a:pt x="943" y="344"/>
                </a:cubicBezTo>
                <a:cubicBezTo>
                  <a:pt x="942" y="343"/>
                  <a:pt x="943" y="341"/>
                  <a:pt x="943" y="340"/>
                </a:cubicBezTo>
                <a:cubicBezTo>
                  <a:pt x="942" y="339"/>
                  <a:pt x="942" y="341"/>
                  <a:pt x="940" y="341"/>
                </a:cubicBezTo>
                <a:cubicBezTo>
                  <a:pt x="942" y="341"/>
                  <a:pt x="939" y="337"/>
                  <a:pt x="939" y="338"/>
                </a:cubicBezTo>
                <a:cubicBezTo>
                  <a:pt x="938" y="337"/>
                  <a:pt x="946" y="336"/>
                  <a:pt x="947" y="336"/>
                </a:cubicBezTo>
                <a:cubicBezTo>
                  <a:pt x="950" y="336"/>
                  <a:pt x="949" y="337"/>
                  <a:pt x="953" y="335"/>
                </a:cubicBezTo>
                <a:cubicBezTo>
                  <a:pt x="949" y="334"/>
                  <a:pt x="943" y="337"/>
                  <a:pt x="940" y="334"/>
                </a:cubicBezTo>
                <a:cubicBezTo>
                  <a:pt x="940" y="334"/>
                  <a:pt x="942" y="332"/>
                  <a:pt x="939" y="330"/>
                </a:cubicBezTo>
                <a:cubicBezTo>
                  <a:pt x="939" y="329"/>
                  <a:pt x="943" y="329"/>
                  <a:pt x="944" y="329"/>
                </a:cubicBezTo>
                <a:cubicBezTo>
                  <a:pt x="945" y="330"/>
                  <a:pt x="946" y="330"/>
                  <a:pt x="947" y="329"/>
                </a:cubicBezTo>
                <a:cubicBezTo>
                  <a:pt x="947" y="328"/>
                  <a:pt x="940" y="328"/>
                  <a:pt x="940" y="327"/>
                </a:cubicBezTo>
                <a:cubicBezTo>
                  <a:pt x="939" y="326"/>
                  <a:pt x="950" y="326"/>
                  <a:pt x="950" y="324"/>
                </a:cubicBezTo>
                <a:cubicBezTo>
                  <a:pt x="950" y="322"/>
                  <a:pt x="945" y="323"/>
                  <a:pt x="945" y="321"/>
                </a:cubicBezTo>
                <a:cubicBezTo>
                  <a:pt x="945" y="320"/>
                  <a:pt x="951" y="324"/>
                  <a:pt x="952" y="322"/>
                </a:cubicBezTo>
                <a:cubicBezTo>
                  <a:pt x="952" y="321"/>
                  <a:pt x="950" y="321"/>
                  <a:pt x="950" y="321"/>
                </a:cubicBezTo>
                <a:cubicBezTo>
                  <a:pt x="950" y="321"/>
                  <a:pt x="949" y="318"/>
                  <a:pt x="950" y="317"/>
                </a:cubicBezTo>
                <a:cubicBezTo>
                  <a:pt x="950" y="317"/>
                  <a:pt x="953" y="320"/>
                  <a:pt x="954" y="320"/>
                </a:cubicBezTo>
                <a:cubicBezTo>
                  <a:pt x="954" y="320"/>
                  <a:pt x="955" y="321"/>
                  <a:pt x="956" y="321"/>
                </a:cubicBezTo>
                <a:cubicBezTo>
                  <a:pt x="955" y="321"/>
                  <a:pt x="954" y="317"/>
                  <a:pt x="954" y="316"/>
                </a:cubicBezTo>
                <a:cubicBezTo>
                  <a:pt x="955" y="317"/>
                  <a:pt x="956" y="318"/>
                  <a:pt x="957" y="319"/>
                </a:cubicBezTo>
                <a:cubicBezTo>
                  <a:pt x="956" y="318"/>
                  <a:pt x="960" y="313"/>
                  <a:pt x="960" y="313"/>
                </a:cubicBezTo>
                <a:cubicBezTo>
                  <a:pt x="960" y="312"/>
                  <a:pt x="961" y="312"/>
                  <a:pt x="962" y="312"/>
                </a:cubicBezTo>
                <a:cubicBezTo>
                  <a:pt x="962" y="317"/>
                  <a:pt x="967" y="314"/>
                  <a:pt x="969" y="312"/>
                </a:cubicBezTo>
                <a:cubicBezTo>
                  <a:pt x="973" y="305"/>
                  <a:pt x="966" y="311"/>
                  <a:pt x="966" y="311"/>
                </a:cubicBezTo>
                <a:cubicBezTo>
                  <a:pt x="960" y="310"/>
                  <a:pt x="967" y="302"/>
                  <a:pt x="971" y="300"/>
                </a:cubicBezTo>
                <a:cubicBezTo>
                  <a:pt x="970" y="298"/>
                  <a:pt x="975" y="297"/>
                  <a:pt x="976" y="296"/>
                </a:cubicBezTo>
                <a:cubicBezTo>
                  <a:pt x="977" y="293"/>
                  <a:pt x="973" y="295"/>
                  <a:pt x="974" y="291"/>
                </a:cubicBezTo>
                <a:cubicBezTo>
                  <a:pt x="975" y="291"/>
                  <a:pt x="975" y="291"/>
                  <a:pt x="976" y="291"/>
                </a:cubicBezTo>
                <a:cubicBezTo>
                  <a:pt x="976" y="290"/>
                  <a:pt x="978" y="285"/>
                  <a:pt x="977" y="284"/>
                </a:cubicBezTo>
                <a:cubicBezTo>
                  <a:pt x="977" y="284"/>
                  <a:pt x="978" y="285"/>
                  <a:pt x="979" y="285"/>
                </a:cubicBezTo>
                <a:cubicBezTo>
                  <a:pt x="976" y="279"/>
                  <a:pt x="977" y="284"/>
                  <a:pt x="979" y="279"/>
                </a:cubicBezTo>
                <a:cubicBezTo>
                  <a:pt x="981" y="277"/>
                  <a:pt x="981" y="273"/>
                  <a:pt x="986" y="274"/>
                </a:cubicBezTo>
                <a:cubicBezTo>
                  <a:pt x="981" y="273"/>
                  <a:pt x="987" y="270"/>
                  <a:pt x="985" y="269"/>
                </a:cubicBezTo>
                <a:cubicBezTo>
                  <a:pt x="986" y="269"/>
                  <a:pt x="988" y="270"/>
                  <a:pt x="987" y="269"/>
                </a:cubicBezTo>
                <a:cubicBezTo>
                  <a:pt x="986" y="268"/>
                  <a:pt x="987" y="267"/>
                  <a:pt x="984" y="267"/>
                </a:cubicBezTo>
                <a:cubicBezTo>
                  <a:pt x="982" y="267"/>
                  <a:pt x="989" y="265"/>
                  <a:pt x="989" y="265"/>
                </a:cubicBezTo>
                <a:cubicBezTo>
                  <a:pt x="989" y="263"/>
                  <a:pt x="986" y="264"/>
                  <a:pt x="987" y="263"/>
                </a:cubicBezTo>
                <a:cubicBezTo>
                  <a:pt x="989" y="262"/>
                  <a:pt x="990" y="265"/>
                  <a:pt x="991" y="264"/>
                </a:cubicBezTo>
                <a:cubicBezTo>
                  <a:pt x="993" y="264"/>
                  <a:pt x="991" y="262"/>
                  <a:pt x="991" y="261"/>
                </a:cubicBezTo>
                <a:cubicBezTo>
                  <a:pt x="992" y="259"/>
                  <a:pt x="995" y="262"/>
                  <a:pt x="996" y="261"/>
                </a:cubicBezTo>
                <a:cubicBezTo>
                  <a:pt x="999" y="260"/>
                  <a:pt x="992" y="260"/>
                  <a:pt x="992" y="260"/>
                </a:cubicBezTo>
                <a:cubicBezTo>
                  <a:pt x="992" y="258"/>
                  <a:pt x="996" y="254"/>
                  <a:pt x="996" y="251"/>
                </a:cubicBezTo>
                <a:cubicBezTo>
                  <a:pt x="999" y="250"/>
                  <a:pt x="997" y="251"/>
                  <a:pt x="998" y="248"/>
                </a:cubicBezTo>
                <a:cubicBezTo>
                  <a:pt x="999" y="248"/>
                  <a:pt x="1002" y="253"/>
                  <a:pt x="1001" y="249"/>
                </a:cubicBezTo>
                <a:cubicBezTo>
                  <a:pt x="1001" y="249"/>
                  <a:pt x="1000" y="248"/>
                  <a:pt x="1000" y="248"/>
                </a:cubicBezTo>
                <a:cubicBezTo>
                  <a:pt x="1003" y="247"/>
                  <a:pt x="1002" y="250"/>
                  <a:pt x="1004" y="250"/>
                </a:cubicBezTo>
                <a:cubicBezTo>
                  <a:pt x="1005" y="250"/>
                  <a:pt x="1001" y="244"/>
                  <a:pt x="1005" y="245"/>
                </a:cubicBezTo>
                <a:cubicBezTo>
                  <a:pt x="1005" y="246"/>
                  <a:pt x="1005" y="246"/>
                  <a:pt x="1006" y="245"/>
                </a:cubicBezTo>
                <a:cubicBezTo>
                  <a:pt x="1006" y="244"/>
                  <a:pt x="1006" y="243"/>
                  <a:pt x="1007" y="242"/>
                </a:cubicBezTo>
                <a:cubicBezTo>
                  <a:pt x="1009" y="241"/>
                  <a:pt x="1008" y="247"/>
                  <a:pt x="1008" y="248"/>
                </a:cubicBezTo>
                <a:cubicBezTo>
                  <a:pt x="1012" y="248"/>
                  <a:pt x="1009" y="245"/>
                  <a:pt x="1009" y="244"/>
                </a:cubicBezTo>
                <a:cubicBezTo>
                  <a:pt x="1010" y="243"/>
                  <a:pt x="1010" y="243"/>
                  <a:pt x="1011" y="243"/>
                </a:cubicBezTo>
                <a:cubicBezTo>
                  <a:pt x="1011" y="239"/>
                  <a:pt x="1015" y="244"/>
                  <a:pt x="1015" y="244"/>
                </a:cubicBezTo>
                <a:cubicBezTo>
                  <a:pt x="1017" y="241"/>
                  <a:pt x="1013" y="242"/>
                  <a:pt x="1014" y="240"/>
                </a:cubicBezTo>
                <a:cubicBezTo>
                  <a:pt x="1014" y="240"/>
                  <a:pt x="1012" y="237"/>
                  <a:pt x="1015" y="237"/>
                </a:cubicBezTo>
                <a:cubicBezTo>
                  <a:pt x="1018" y="237"/>
                  <a:pt x="1019" y="238"/>
                  <a:pt x="1019" y="240"/>
                </a:cubicBezTo>
                <a:cubicBezTo>
                  <a:pt x="1022" y="241"/>
                  <a:pt x="1021" y="237"/>
                  <a:pt x="1024" y="236"/>
                </a:cubicBezTo>
                <a:cubicBezTo>
                  <a:pt x="1024" y="234"/>
                  <a:pt x="1027" y="234"/>
                  <a:pt x="1026" y="232"/>
                </a:cubicBezTo>
                <a:cubicBezTo>
                  <a:pt x="1023" y="230"/>
                  <a:pt x="1028" y="229"/>
                  <a:pt x="1030" y="229"/>
                </a:cubicBezTo>
                <a:cubicBezTo>
                  <a:pt x="1030" y="229"/>
                  <a:pt x="1030" y="229"/>
                  <a:pt x="1030" y="230"/>
                </a:cubicBezTo>
                <a:cubicBezTo>
                  <a:pt x="1030" y="230"/>
                  <a:pt x="1031" y="230"/>
                  <a:pt x="1032" y="230"/>
                </a:cubicBezTo>
                <a:cubicBezTo>
                  <a:pt x="1032" y="230"/>
                  <a:pt x="1025" y="241"/>
                  <a:pt x="1031" y="237"/>
                </a:cubicBezTo>
                <a:cubicBezTo>
                  <a:pt x="1031" y="237"/>
                  <a:pt x="1034" y="228"/>
                  <a:pt x="1035" y="230"/>
                </a:cubicBezTo>
                <a:cubicBezTo>
                  <a:pt x="1036" y="231"/>
                  <a:pt x="1032" y="236"/>
                  <a:pt x="1036" y="235"/>
                </a:cubicBezTo>
                <a:cubicBezTo>
                  <a:pt x="1040" y="234"/>
                  <a:pt x="1039" y="230"/>
                  <a:pt x="1038" y="228"/>
                </a:cubicBezTo>
                <a:cubicBezTo>
                  <a:pt x="1039" y="228"/>
                  <a:pt x="1043" y="225"/>
                  <a:pt x="1044" y="226"/>
                </a:cubicBezTo>
                <a:cubicBezTo>
                  <a:pt x="1045" y="229"/>
                  <a:pt x="1041" y="230"/>
                  <a:pt x="1043" y="232"/>
                </a:cubicBezTo>
                <a:cubicBezTo>
                  <a:pt x="1043" y="233"/>
                  <a:pt x="1042" y="233"/>
                  <a:pt x="1042" y="234"/>
                </a:cubicBezTo>
                <a:cubicBezTo>
                  <a:pt x="1044" y="237"/>
                  <a:pt x="1047" y="230"/>
                  <a:pt x="1047" y="229"/>
                </a:cubicBezTo>
                <a:cubicBezTo>
                  <a:pt x="1047" y="229"/>
                  <a:pt x="1048" y="229"/>
                  <a:pt x="1048" y="229"/>
                </a:cubicBezTo>
                <a:cubicBezTo>
                  <a:pt x="1050" y="233"/>
                  <a:pt x="1053" y="228"/>
                  <a:pt x="1053" y="233"/>
                </a:cubicBezTo>
                <a:cubicBezTo>
                  <a:pt x="1055" y="233"/>
                  <a:pt x="1058" y="231"/>
                  <a:pt x="1057" y="234"/>
                </a:cubicBezTo>
                <a:cubicBezTo>
                  <a:pt x="1058" y="234"/>
                  <a:pt x="1059" y="234"/>
                  <a:pt x="1059" y="235"/>
                </a:cubicBezTo>
                <a:cubicBezTo>
                  <a:pt x="1060" y="238"/>
                  <a:pt x="1047" y="238"/>
                  <a:pt x="1048" y="239"/>
                </a:cubicBezTo>
                <a:cubicBezTo>
                  <a:pt x="1049" y="240"/>
                  <a:pt x="1054" y="243"/>
                  <a:pt x="1054" y="242"/>
                </a:cubicBezTo>
                <a:cubicBezTo>
                  <a:pt x="1054" y="244"/>
                  <a:pt x="1068" y="237"/>
                  <a:pt x="1069" y="242"/>
                </a:cubicBezTo>
                <a:cubicBezTo>
                  <a:pt x="1069" y="245"/>
                  <a:pt x="1063" y="242"/>
                  <a:pt x="1064" y="244"/>
                </a:cubicBezTo>
                <a:cubicBezTo>
                  <a:pt x="1064" y="245"/>
                  <a:pt x="1068" y="245"/>
                  <a:pt x="1069" y="245"/>
                </a:cubicBezTo>
                <a:cubicBezTo>
                  <a:pt x="1068" y="246"/>
                  <a:pt x="1070" y="247"/>
                  <a:pt x="1071" y="246"/>
                </a:cubicBezTo>
                <a:cubicBezTo>
                  <a:pt x="1071" y="247"/>
                  <a:pt x="1071" y="247"/>
                  <a:pt x="1071" y="248"/>
                </a:cubicBezTo>
                <a:cubicBezTo>
                  <a:pt x="1069" y="246"/>
                  <a:pt x="1083" y="247"/>
                  <a:pt x="1085" y="248"/>
                </a:cubicBezTo>
                <a:cubicBezTo>
                  <a:pt x="1088" y="249"/>
                  <a:pt x="1091" y="251"/>
                  <a:pt x="1093" y="252"/>
                </a:cubicBezTo>
                <a:cubicBezTo>
                  <a:pt x="1094" y="253"/>
                  <a:pt x="1096" y="256"/>
                  <a:pt x="1098" y="256"/>
                </a:cubicBezTo>
                <a:cubicBezTo>
                  <a:pt x="1098" y="256"/>
                  <a:pt x="1098" y="255"/>
                  <a:pt x="1097" y="255"/>
                </a:cubicBezTo>
                <a:cubicBezTo>
                  <a:pt x="1100" y="255"/>
                  <a:pt x="1100" y="258"/>
                  <a:pt x="1102" y="258"/>
                </a:cubicBezTo>
                <a:cubicBezTo>
                  <a:pt x="1104" y="258"/>
                  <a:pt x="1101" y="255"/>
                  <a:pt x="1103" y="256"/>
                </a:cubicBezTo>
                <a:cubicBezTo>
                  <a:pt x="1104" y="257"/>
                  <a:pt x="1105" y="259"/>
                  <a:pt x="1107" y="259"/>
                </a:cubicBezTo>
                <a:cubicBezTo>
                  <a:pt x="1108" y="261"/>
                  <a:pt x="1106" y="261"/>
                  <a:pt x="1109" y="261"/>
                </a:cubicBezTo>
                <a:cubicBezTo>
                  <a:pt x="1109" y="262"/>
                  <a:pt x="1112" y="265"/>
                  <a:pt x="1113" y="265"/>
                </a:cubicBezTo>
                <a:cubicBezTo>
                  <a:pt x="1117" y="277"/>
                  <a:pt x="1101" y="281"/>
                  <a:pt x="1093" y="279"/>
                </a:cubicBezTo>
                <a:cubicBezTo>
                  <a:pt x="1088" y="278"/>
                  <a:pt x="1084" y="277"/>
                  <a:pt x="1079" y="275"/>
                </a:cubicBezTo>
                <a:cubicBezTo>
                  <a:pt x="1076" y="274"/>
                  <a:pt x="1072" y="271"/>
                  <a:pt x="1069" y="270"/>
                </a:cubicBezTo>
                <a:cubicBezTo>
                  <a:pt x="1069" y="274"/>
                  <a:pt x="1074" y="275"/>
                  <a:pt x="1074" y="277"/>
                </a:cubicBezTo>
                <a:cubicBezTo>
                  <a:pt x="1078" y="279"/>
                  <a:pt x="1074" y="279"/>
                  <a:pt x="1076" y="280"/>
                </a:cubicBezTo>
                <a:cubicBezTo>
                  <a:pt x="1080" y="283"/>
                  <a:pt x="1083" y="278"/>
                  <a:pt x="1084" y="286"/>
                </a:cubicBezTo>
                <a:cubicBezTo>
                  <a:pt x="1085" y="287"/>
                  <a:pt x="1083" y="289"/>
                  <a:pt x="1083" y="290"/>
                </a:cubicBezTo>
                <a:cubicBezTo>
                  <a:pt x="1083" y="291"/>
                  <a:pt x="1085" y="296"/>
                  <a:pt x="1086" y="296"/>
                </a:cubicBezTo>
                <a:cubicBezTo>
                  <a:pt x="1088" y="300"/>
                  <a:pt x="1092" y="301"/>
                  <a:pt x="1095" y="303"/>
                </a:cubicBezTo>
                <a:cubicBezTo>
                  <a:pt x="1098" y="304"/>
                  <a:pt x="1105" y="305"/>
                  <a:pt x="1102" y="300"/>
                </a:cubicBezTo>
                <a:cubicBezTo>
                  <a:pt x="1101" y="300"/>
                  <a:pt x="1102" y="299"/>
                  <a:pt x="1102" y="299"/>
                </a:cubicBezTo>
                <a:cubicBezTo>
                  <a:pt x="1099" y="297"/>
                  <a:pt x="1098" y="299"/>
                  <a:pt x="1096" y="297"/>
                </a:cubicBezTo>
                <a:cubicBezTo>
                  <a:pt x="1092" y="294"/>
                  <a:pt x="1095" y="293"/>
                  <a:pt x="1095" y="289"/>
                </a:cubicBezTo>
                <a:cubicBezTo>
                  <a:pt x="1096" y="289"/>
                  <a:pt x="1099" y="291"/>
                  <a:pt x="1100" y="291"/>
                </a:cubicBezTo>
                <a:cubicBezTo>
                  <a:pt x="1101" y="292"/>
                  <a:pt x="1109" y="297"/>
                  <a:pt x="1111" y="296"/>
                </a:cubicBezTo>
                <a:cubicBezTo>
                  <a:pt x="1116" y="294"/>
                  <a:pt x="1110" y="289"/>
                  <a:pt x="1110" y="286"/>
                </a:cubicBezTo>
                <a:cubicBezTo>
                  <a:pt x="1109" y="284"/>
                  <a:pt x="1117" y="276"/>
                  <a:pt x="1119" y="275"/>
                </a:cubicBezTo>
                <a:cubicBezTo>
                  <a:pt x="1122" y="274"/>
                  <a:pt x="1124" y="276"/>
                  <a:pt x="1126" y="277"/>
                </a:cubicBezTo>
                <a:cubicBezTo>
                  <a:pt x="1126" y="276"/>
                  <a:pt x="1129" y="279"/>
                  <a:pt x="1129" y="279"/>
                </a:cubicBezTo>
                <a:cubicBezTo>
                  <a:pt x="1130" y="277"/>
                  <a:pt x="1129" y="270"/>
                  <a:pt x="1129" y="269"/>
                </a:cubicBezTo>
                <a:cubicBezTo>
                  <a:pt x="1128" y="267"/>
                  <a:pt x="1126" y="266"/>
                  <a:pt x="1125" y="264"/>
                </a:cubicBezTo>
                <a:cubicBezTo>
                  <a:pt x="1124" y="261"/>
                  <a:pt x="1126" y="258"/>
                  <a:pt x="1124" y="254"/>
                </a:cubicBezTo>
                <a:cubicBezTo>
                  <a:pt x="1124" y="253"/>
                  <a:pt x="1118" y="251"/>
                  <a:pt x="1120" y="249"/>
                </a:cubicBezTo>
                <a:cubicBezTo>
                  <a:pt x="1119" y="249"/>
                  <a:pt x="1130" y="249"/>
                  <a:pt x="1131" y="250"/>
                </a:cubicBezTo>
                <a:cubicBezTo>
                  <a:pt x="1134" y="251"/>
                  <a:pt x="1136" y="256"/>
                  <a:pt x="1137" y="258"/>
                </a:cubicBezTo>
                <a:cubicBezTo>
                  <a:pt x="1127" y="260"/>
                  <a:pt x="1133" y="268"/>
                  <a:pt x="1139" y="268"/>
                </a:cubicBezTo>
                <a:cubicBezTo>
                  <a:pt x="1148" y="269"/>
                  <a:pt x="1140" y="259"/>
                  <a:pt x="1150" y="259"/>
                </a:cubicBezTo>
                <a:cubicBezTo>
                  <a:pt x="1150" y="257"/>
                  <a:pt x="1147" y="257"/>
                  <a:pt x="1147" y="256"/>
                </a:cubicBezTo>
                <a:cubicBezTo>
                  <a:pt x="1151" y="255"/>
                  <a:pt x="1151" y="254"/>
                  <a:pt x="1155" y="251"/>
                </a:cubicBezTo>
                <a:cubicBezTo>
                  <a:pt x="1156" y="251"/>
                  <a:pt x="1159" y="247"/>
                  <a:pt x="1160" y="247"/>
                </a:cubicBezTo>
                <a:cubicBezTo>
                  <a:pt x="1162" y="248"/>
                  <a:pt x="1161" y="250"/>
                  <a:pt x="1163" y="250"/>
                </a:cubicBezTo>
                <a:cubicBezTo>
                  <a:pt x="1164" y="249"/>
                  <a:pt x="1162" y="244"/>
                  <a:pt x="1165" y="244"/>
                </a:cubicBezTo>
                <a:cubicBezTo>
                  <a:pt x="1165" y="245"/>
                  <a:pt x="1165" y="246"/>
                  <a:pt x="1165" y="247"/>
                </a:cubicBezTo>
                <a:cubicBezTo>
                  <a:pt x="1162" y="245"/>
                  <a:pt x="1173" y="239"/>
                  <a:pt x="1172" y="242"/>
                </a:cubicBezTo>
                <a:cubicBezTo>
                  <a:pt x="1171" y="242"/>
                  <a:pt x="1170" y="243"/>
                  <a:pt x="1169" y="243"/>
                </a:cubicBezTo>
                <a:cubicBezTo>
                  <a:pt x="1170" y="243"/>
                  <a:pt x="1171" y="247"/>
                  <a:pt x="1171" y="248"/>
                </a:cubicBezTo>
                <a:cubicBezTo>
                  <a:pt x="1171" y="248"/>
                  <a:pt x="1167" y="249"/>
                  <a:pt x="1168" y="250"/>
                </a:cubicBezTo>
                <a:cubicBezTo>
                  <a:pt x="1169" y="250"/>
                  <a:pt x="1172" y="250"/>
                  <a:pt x="1173" y="250"/>
                </a:cubicBezTo>
                <a:cubicBezTo>
                  <a:pt x="1174" y="250"/>
                  <a:pt x="1174" y="249"/>
                  <a:pt x="1174" y="249"/>
                </a:cubicBezTo>
                <a:cubicBezTo>
                  <a:pt x="1175" y="249"/>
                  <a:pt x="1176" y="250"/>
                  <a:pt x="1177" y="250"/>
                </a:cubicBezTo>
                <a:cubicBezTo>
                  <a:pt x="1177" y="246"/>
                  <a:pt x="1177" y="245"/>
                  <a:pt x="1182" y="244"/>
                </a:cubicBezTo>
                <a:cubicBezTo>
                  <a:pt x="1183" y="244"/>
                  <a:pt x="1185" y="245"/>
                  <a:pt x="1187" y="244"/>
                </a:cubicBezTo>
                <a:cubicBezTo>
                  <a:pt x="1189" y="243"/>
                  <a:pt x="1190" y="240"/>
                  <a:pt x="1192" y="239"/>
                </a:cubicBezTo>
                <a:cubicBezTo>
                  <a:pt x="1199" y="238"/>
                  <a:pt x="1193" y="247"/>
                  <a:pt x="1199" y="247"/>
                </a:cubicBezTo>
                <a:cubicBezTo>
                  <a:pt x="1200" y="245"/>
                  <a:pt x="1198" y="244"/>
                  <a:pt x="1199" y="242"/>
                </a:cubicBezTo>
                <a:cubicBezTo>
                  <a:pt x="1199" y="241"/>
                  <a:pt x="1204" y="240"/>
                  <a:pt x="1204" y="239"/>
                </a:cubicBezTo>
                <a:cubicBezTo>
                  <a:pt x="1205" y="239"/>
                  <a:pt x="1201" y="234"/>
                  <a:pt x="1200" y="234"/>
                </a:cubicBezTo>
                <a:cubicBezTo>
                  <a:pt x="1198" y="230"/>
                  <a:pt x="1198" y="232"/>
                  <a:pt x="1199" y="227"/>
                </a:cubicBezTo>
                <a:cubicBezTo>
                  <a:pt x="1202" y="227"/>
                  <a:pt x="1220" y="226"/>
                  <a:pt x="1220" y="232"/>
                </a:cubicBezTo>
                <a:cubicBezTo>
                  <a:pt x="1226" y="232"/>
                  <a:pt x="1230" y="235"/>
                  <a:pt x="1236" y="238"/>
                </a:cubicBezTo>
                <a:cubicBezTo>
                  <a:pt x="1236" y="238"/>
                  <a:pt x="1241" y="243"/>
                  <a:pt x="1242" y="243"/>
                </a:cubicBezTo>
                <a:cubicBezTo>
                  <a:pt x="1243" y="242"/>
                  <a:pt x="1242" y="235"/>
                  <a:pt x="1242" y="234"/>
                </a:cubicBezTo>
                <a:cubicBezTo>
                  <a:pt x="1238" y="232"/>
                  <a:pt x="1233" y="230"/>
                  <a:pt x="1230" y="227"/>
                </a:cubicBezTo>
                <a:cubicBezTo>
                  <a:pt x="1225" y="224"/>
                  <a:pt x="1227" y="221"/>
                  <a:pt x="1225" y="215"/>
                </a:cubicBezTo>
                <a:cubicBezTo>
                  <a:pt x="1223" y="211"/>
                  <a:pt x="1220" y="211"/>
                  <a:pt x="1222" y="205"/>
                </a:cubicBezTo>
                <a:cubicBezTo>
                  <a:pt x="1223" y="201"/>
                  <a:pt x="1225" y="199"/>
                  <a:pt x="1225" y="195"/>
                </a:cubicBezTo>
                <a:cubicBezTo>
                  <a:pt x="1225" y="188"/>
                  <a:pt x="1220" y="181"/>
                  <a:pt x="1228" y="180"/>
                </a:cubicBezTo>
                <a:cubicBezTo>
                  <a:pt x="1232" y="179"/>
                  <a:pt x="1239" y="180"/>
                  <a:pt x="1241" y="184"/>
                </a:cubicBezTo>
                <a:cubicBezTo>
                  <a:pt x="1242" y="185"/>
                  <a:pt x="1240" y="193"/>
                  <a:pt x="1243" y="194"/>
                </a:cubicBezTo>
                <a:cubicBezTo>
                  <a:pt x="1243" y="197"/>
                  <a:pt x="1242" y="199"/>
                  <a:pt x="1244" y="203"/>
                </a:cubicBezTo>
                <a:cubicBezTo>
                  <a:pt x="1245" y="204"/>
                  <a:pt x="1247" y="204"/>
                  <a:pt x="1248" y="205"/>
                </a:cubicBezTo>
                <a:cubicBezTo>
                  <a:pt x="1251" y="209"/>
                  <a:pt x="1251" y="211"/>
                  <a:pt x="1252" y="215"/>
                </a:cubicBezTo>
                <a:cubicBezTo>
                  <a:pt x="1254" y="223"/>
                  <a:pt x="1256" y="230"/>
                  <a:pt x="1263" y="235"/>
                </a:cubicBezTo>
                <a:cubicBezTo>
                  <a:pt x="1264" y="241"/>
                  <a:pt x="1265" y="244"/>
                  <a:pt x="1264" y="249"/>
                </a:cubicBezTo>
                <a:cubicBezTo>
                  <a:pt x="1263" y="253"/>
                  <a:pt x="1261" y="256"/>
                  <a:pt x="1261" y="259"/>
                </a:cubicBezTo>
                <a:cubicBezTo>
                  <a:pt x="1260" y="260"/>
                  <a:pt x="1258" y="261"/>
                  <a:pt x="1258" y="258"/>
                </a:cubicBezTo>
                <a:cubicBezTo>
                  <a:pt x="1254" y="257"/>
                  <a:pt x="1251" y="258"/>
                  <a:pt x="1248" y="258"/>
                </a:cubicBezTo>
                <a:cubicBezTo>
                  <a:pt x="1247" y="260"/>
                  <a:pt x="1264" y="263"/>
                  <a:pt x="1266" y="263"/>
                </a:cubicBezTo>
                <a:cubicBezTo>
                  <a:pt x="1267" y="258"/>
                  <a:pt x="1270" y="253"/>
                  <a:pt x="1271" y="248"/>
                </a:cubicBezTo>
                <a:cubicBezTo>
                  <a:pt x="1272" y="246"/>
                  <a:pt x="1273" y="243"/>
                  <a:pt x="1273" y="241"/>
                </a:cubicBezTo>
                <a:cubicBezTo>
                  <a:pt x="1272" y="238"/>
                  <a:pt x="1270" y="237"/>
                  <a:pt x="1269" y="235"/>
                </a:cubicBezTo>
                <a:cubicBezTo>
                  <a:pt x="1269" y="227"/>
                  <a:pt x="1275" y="228"/>
                  <a:pt x="1279" y="231"/>
                </a:cubicBezTo>
                <a:cubicBezTo>
                  <a:pt x="1284" y="234"/>
                  <a:pt x="1281" y="237"/>
                  <a:pt x="1285" y="241"/>
                </a:cubicBezTo>
                <a:cubicBezTo>
                  <a:pt x="1286" y="242"/>
                  <a:pt x="1294" y="245"/>
                  <a:pt x="1294" y="241"/>
                </a:cubicBezTo>
                <a:cubicBezTo>
                  <a:pt x="1293" y="239"/>
                  <a:pt x="1290" y="242"/>
                  <a:pt x="1289" y="240"/>
                </a:cubicBezTo>
                <a:cubicBezTo>
                  <a:pt x="1289" y="240"/>
                  <a:pt x="1289" y="240"/>
                  <a:pt x="1289" y="240"/>
                </a:cubicBezTo>
                <a:cubicBezTo>
                  <a:pt x="1284" y="239"/>
                  <a:pt x="1288" y="230"/>
                  <a:pt x="1283" y="228"/>
                </a:cubicBezTo>
                <a:cubicBezTo>
                  <a:pt x="1282" y="225"/>
                  <a:pt x="1268" y="221"/>
                  <a:pt x="1268" y="227"/>
                </a:cubicBezTo>
                <a:cubicBezTo>
                  <a:pt x="1256" y="227"/>
                  <a:pt x="1260" y="212"/>
                  <a:pt x="1256" y="205"/>
                </a:cubicBezTo>
                <a:cubicBezTo>
                  <a:pt x="1252" y="200"/>
                  <a:pt x="1248" y="200"/>
                  <a:pt x="1248" y="192"/>
                </a:cubicBezTo>
                <a:cubicBezTo>
                  <a:pt x="1248" y="191"/>
                  <a:pt x="1250" y="190"/>
                  <a:pt x="1250" y="188"/>
                </a:cubicBezTo>
                <a:cubicBezTo>
                  <a:pt x="1251" y="185"/>
                  <a:pt x="1249" y="182"/>
                  <a:pt x="1249" y="178"/>
                </a:cubicBezTo>
                <a:cubicBezTo>
                  <a:pt x="1256" y="182"/>
                  <a:pt x="1253" y="191"/>
                  <a:pt x="1258" y="196"/>
                </a:cubicBezTo>
                <a:cubicBezTo>
                  <a:pt x="1259" y="199"/>
                  <a:pt x="1277" y="203"/>
                  <a:pt x="1276" y="201"/>
                </a:cubicBezTo>
                <a:cubicBezTo>
                  <a:pt x="1276" y="197"/>
                  <a:pt x="1263" y="197"/>
                  <a:pt x="1261" y="194"/>
                </a:cubicBezTo>
                <a:cubicBezTo>
                  <a:pt x="1255" y="186"/>
                  <a:pt x="1264" y="191"/>
                  <a:pt x="1266" y="190"/>
                </a:cubicBezTo>
                <a:cubicBezTo>
                  <a:pt x="1273" y="187"/>
                  <a:pt x="1264" y="187"/>
                  <a:pt x="1264" y="184"/>
                </a:cubicBezTo>
                <a:cubicBezTo>
                  <a:pt x="1263" y="181"/>
                  <a:pt x="1272" y="181"/>
                  <a:pt x="1274" y="180"/>
                </a:cubicBezTo>
                <a:cubicBezTo>
                  <a:pt x="1276" y="183"/>
                  <a:pt x="1280" y="182"/>
                  <a:pt x="1281" y="185"/>
                </a:cubicBezTo>
                <a:cubicBezTo>
                  <a:pt x="1284" y="187"/>
                  <a:pt x="1289" y="186"/>
                  <a:pt x="1291" y="187"/>
                </a:cubicBezTo>
                <a:cubicBezTo>
                  <a:pt x="1292" y="188"/>
                  <a:pt x="1295" y="204"/>
                  <a:pt x="1294" y="204"/>
                </a:cubicBezTo>
                <a:cubicBezTo>
                  <a:pt x="1298" y="204"/>
                  <a:pt x="1297" y="197"/>
                  <a:pt x="1301" y="201"/>
                </a:cubicBezTo>
                <a:cubicBezTo>
                  <a:pt x="1302" y="203"/>
                  <a:pt x="1299" y="205"/>
                  <a:pt x="1299" y="206"/>
                </a:cubicBezTo>
                <a:cubicBezTo>
                  <a:pt x="1301" y="210"/>
                  <a:pt x="1302" y="208"/>
                  <a:pt x="1304" y="211"/>
                </a:cubicBezTo>
                <a:cubicBezTo>
                  <a:pt x="1311" y="216"/>
                  <a:pt x="1314" y="213"/>
                  <a:pt x="1321" y="215"/>
                </a:cubicBezTo>
                <a:cubicBezTo>
                  <a:pt x="1322" y="210"/>
                  <a:pt x="1314" y="211"/>
                  <a:pt x="1311" y="210"/>
                </a:cubicBezTo>
                <a:cubicBezTo>
                  <a:pt x="1306" y="209"/>
                  <a:pt x="1305" y="207"/>
                  <a:pt x="1303" y="203"/>
                </a:cubicBezTo>
                <a:cubicBezTo>
                  <a:pt x="1297" y="196"/>
                  <a:pt x="1298" y="187"/>
                  <a:pt x="1289" y="182"/>
                </a:cubicBezTo>
                <a:cubicBezTo>
                  <a:pt x="1285" y="179"/>
                  <a:pt x="1265" y="169"/>
                  <a:pt x="1273" y="161"/>
                </a:cubicBezTo>
                <a:cubicBezTo>
                  <a:pt x="1274" y="160"/>
                  <a:pt x="1281" y="158"/>
                  <a:pt x="1284" y="158"/>
                </a:cubicBezTo>
                <a:cubicBezTo>
                  <a:pt x="1287" y="156"/>
                  <a:pt x="1292" y="153"/>
                  <a:pt x="1295" y="153"/>
                </a:cubicBezTo>
                <a:cubicBezTo>
                  <a:pt x="1295" y="153"/>
                  <a:pt x="1294" y="159"/>
                  <a:pt x="1294" y="160"/>
                </a:cubicBezTo>
                <a:cubicBezTo>
                  <a:pt x="1295" y="165"/>
                  <a:pt x="1297" y="159"/>
                  <a:pt x="1296" y="160"/>
                </a:cubicBezTo>
                <a:cubicBezTo>
                  <a:pt x="1295" y="161"/>
                  <a:pt x="1299" y="153"/>
                  <a:pt x="1299" y="154"/>
                </a:cubicBezTo>
                <a:cubicBezTo>
                  <a:pt x="1298" y="152"/>
                  <a:pt x="1296" y="152"/>
                  <a:pt x="1296" y="149"/>
                </a:cubicBezTo>
                <a:cubicBezTo>
                  <a:pt x="1294" y="149"/>
                  <a:pt x="1289" y="149"/>
                  <a:pt x="1288" y="147"/>
                </a:cubicBezTo>
                <a:cubicBezTo>
                  <a:pt x="1287" y="143"/>
                  <a:pt x="1293" y="146"/>
                  <a:pt x="1292" y="145"/>
                </a:cubicBezTo>
                <a:cubicBezTo>
                  <a:pt x="1292" y="143"/>
                  <a:pt x="1286" y="142"/>
                  <a:pt x="1284" y="142"/>
                </a:cubicBezTo>
                <a:cubicBezTo>
                  <a:pt x="1283" y="141"/>
                  <a:pt x="1284" y="140"/>
                  <a:pt x="1284" y="139"/>
                </a:cubicBezTo>
                <a:cubicBezTo>
                  <a:pt x="1287" y="138"/>
                  <a:pt x="1287" y="142"/>
                  <a:pt x="1290" y="140"/>
                </a:cubicBezTo>
                <a:cubicBezTo>
                  <a:pt x="1289" y="140"/>
                  <a:pt x="1290" y="135"/>
                  <a:pt x="1290" y="134"/>
                </a:cubicBezTo>
                <a:cubicBezTo>
                  <a:pt x="1290" y="133"/>
                  <a:pt x="1285" y="135"/>
                  <a:pt x="1285" y="134"/>
                </a:cubicBezTo>
                <a:cubicBezTo>
                  <a:pt x="1285" y="132"/>
                  <a:pt x="1289" y="133"/>
                  <a:pt x="1289" y="132"/>
                </a:cubicBezTo>
                <a:cubicBezTo>
                  <a:pt x="1291" y="131"/>
                  <a:pt x="1292" y="129"/>
                  <a:pt x="1293" y="127"/>
                </a:cubicBezTo>
                <a:cubicBezTo>
                  <a:pt x="1294" y="126"/>
                  <a:pt x="1296" y="124"/>
                  <a:pt x="1297" y="123"/>
                </a:cubicBezTo>
                <a:cubicBezTo>
                  <a:pt x="1299" y="122"/>
                  <a:pt x="1310" y="118"/>
                  <a:pt x="1310" y="115"/>
                </a:cubicBezTo>
                <a:cubicBezTo>
                  <a:pt x="1310" y="114"/>
                  <a:pt x="1306" y="116"/>
                  <a:pt x="1305" y="116"/>
                </a:cubicBezTo>
                <a:cubicBezTo>
                  <a:pt x="1305" y="115"/>
                  <a:pt x="1308" y="110"/>
                  <a:pt x="1308" y="109"/>
                </a:cubicBezTo>
                <a:cubicBezTo>
                  <a:pt x="1309" y="109"/>
                  <a:pt x="1317" y="109"/>
                  <a:pt x="1318" y="109"/>
                </a:cubicBezTo>
                <a:cubicBezTo>
                  <a:pt x="1318" y="110"/>
                  <a:pt x="1315" y="114"/>
                  <a:pt x="1317" y="114"/>
                </a:cubicBezTo>
                <a:cubicBezTo>
                  <a:pt x="1320" y="114"/>
                  <a:pt x="1319" y="110"/>
                  <a:pt x="1320" y="110"/>
                </a:cubicBezTo>
                <a:cubicBezTo>
                  <a:pt x="1321" y="110"/>
                  <a:pt x="1321" y="111"/>
                  <a:pt x="1321" y="112"/>
                </a:cubicBezTo>
                <a:cubicBezTo>
                  <a:pt x="1322" y="113"/>
                  <a:pt x="1322" y="110"/>
                  <a:pt x="1323" y="109"/>
                </a:cubicBezTo>
                <a:cubicBezTo>
                  <a:pt x="1325" y="109"/>
                  <a:pt x="1325" y="111"/>
                  <a:pt x="1326" y="108"/>
                </a:cubicBezTo>
                <a:cubicBezTo>
                  <a:pt x="1327" y="107"/>
                  <a:pt x="1327" y="107"/>
                  <a:pt x="1327" y="105"/>
                </a:cubicBezTo>
                <a:cubicBezTo>
                  <a:pt x="1328" y="105"/>
                  <a:pt x="1329" y="104"/>
                  <a:pt x="1330" y="104"/>
                </a:cubicBezTo>
                <a:cubicBezTo>
                  <a:pt x="1331" y="106"/>
                  <a:pt x="1332" y="108"/>
                  <a:pt x="1333" y="110"/>
                </a:cubicBezTo>
                <a:cubicBezTo>
                  <a:pt x="1337" y="110"/>
                  <a:pt x="1333" y="105"/>
                  <a:pt x="1332" y="104"/>
                </a:cubicBezTo>
                <a:cubicBezTo>
                  <a:pt x="1330" y="102"/>
                  <a:pt x="1326" y="104"/>
                  <a:pt x="1327" y="101"/>
                </a:cubicBezTo>
                <a:cubicBezTo>
                  <a:pt x="1328" y="99"/>
                  <a:pt x="1341" y="99"/>
                  <a:pt x="1340" y="99"/>
                </a:cubicBezTo>
                <a:cubicBezTo>
                  <a:pt x="1340" y="96"/>
                  <a:pt x="1336" y="99"/>
                  <a:pt x="1335" y="98"/>
                </a:cubicBezTo>
                <a:cubicBezTo>
                  <a:pt x="1334" y="97"/>
                  <a:pt x="1334" y="96"/>
                  <a:pt x="1333" y="96"/>
                </a:cubicBezTo>
                <a:cubicBezTo>
                  <a:pt x="1333" y="95"/>
                  <a:pt x="1330" y="91"/>
                  <a:pt x="1329" y="89"/>
                </a:cubicBezTo>
                <a:cubicBezTo>
                  <a:pt x="1327" y="86"/>
                  <a:pt x="1329" y="72"/>
                  <a:pt x="1334" y="71"/>
                </a:cubicBezTo>
                <a:cubicBezTo>
                  <a:pt x="1334" y="74"/>
                  <a:pt x="1337" y="71"/>
                  <a:pt x="1338" y="71"/>
                </a:cubicBezTo>
                <a:cubicBezTo>
                  <a:pt x="1339" y="74"/>
                  <a:pt x="1340" y="72"/>
                  <a:pt x="1343" y="73"/>
                </a:cubicBezTo>
                <a:cubicBezTo>
                  <a:pt x="1343" y="76"/>
                  <a:pt x="1344" y="75"/>
                  <a:pt x="1343" y="78"/>
                </a:cubicBezTo>
                <a:cubicBezTo>
                  <a:pt x="1343" y="80"/>
                  <a:pt x="1341" y="80"/>
                  <a:pt x="1340" y="82"/>
                </a:cubicBezTo>
                <a:cubicBezTo>
                  <a:pt x="1339" y="83"/>
                  <a:pt x="1345" y="80"/>
                  <a:pt x="1345" y="80"/>
                </a:cubicBezTo>
                <a:cubicBezTo>
                  <a:pt x="1345" y="81"/>
                  <a:pt x="1345" y="82"/>
                  <a:pt x="1345" y="82"/>
                </a:cubicBezTo>
                <a:cubicBezTo>
                  <a:pt x="1347" y="83"/>
                  <a:pt x="1352" y="78"/>
                  <a:pt x="1353" y="79"/>
                </a:cubicBezTo>
                <a:cubicBezTo>
                  <a:pt x="1354" y="81"/>
                  <a:pt x="1355" y="83"/>
                  <a:pt x="1355" y="86"/>
                </a:cubicBezTo>
                <a:cubicBezTo>
                  <a:pt x="1355" y="91"/>
                  <a:pt x="1355" y="89"/>
                  <a:pt x="1353" y="93"/>
                </a:cubicBezTo>
                <a:cubicBezTo>
                  <a:pt x="1357" y="94"/>
                  <a:pt x="1362" y="90"/>
                  <a:pt x="1362" y="86"/>
                </a:cubicBezTo>
                <a:cubicBezTo>
                  <a:pt x="1360" y="86"/>
                  <a:pt x="1359" y="85"/>
                  <a:pt x="1359" y="83"/>
                </a:cubicBezTo>
                <a:cubicBezTo>
                  <a:pt x="1359" y="83"/>
                  <a:pt x="1373" y="79"/>
                  <a:pt x="1373" y="79"/>
                </a:cubicBezTo>
                <a:cubicBezTo>
                  <a:pt x="1374" y="79"/>
                  <a:pt x="1380" y="82"/>
                  <a:pt x="1381" y="82"/>
                </a:cubicBezTo>
                <a:cubicBezTo>
                  <a:pt x="1382" y="82"/>
                  <a:pt x="1386" y="90"/>
                  <a:pt x="1387" y="87"/>
                </a:cubicBezTo>
                <a:cubicBezTo>
                  <a:pt x="1387" y="86"/>
                  <a:pt x="1385" y="86"/>
                  <a:pt x="1385" y="85"/>
                </a:cubicBezTo>
                <a:cubicBezTo>
                  <a:pt x="1386" y="83"/>
                  <a:pt x="1400" y="96"/>
                  <a:pt x="1391" y="94"/>
                </a:cubicBezTo>
                <a:cubicBezTo>
                  <a:pt x="1391" y="94"/>
                  <a:pt x="1391" y="93"/>
                  <a:pt x="1391" y="93"/>
                </a:cubicBezTo>
                <a:cubicBezTo>
                  <a:pt x="1387" y="93"/>
                  <a:pt x="1391" y="98"/>
                  <a:pt x="1396" y="97"/>
                </a:cubicBezTo>
                <a:cubicBezTo>
                  <a:pt x="1397" y="98"/>
                  <a:pt x="1398" y="107"/>
                  <a:pt x="1398" y="108"/>
                </a:cubicBezTo>
                <a:cubicBezTo>
                  <a:pt x="1397" y="109"/>
                  <a:pt x="1390" y="120"/>
                  <a:pt x="1390" y="121"/>
                </a:cubicBezTo>
                <a:cubicBezTo>
                  <a:pt x="1390" y="121"/>
                  <a:pt x="1391" y="121"/>
                  <a:pt x="1392" y="121"/>
                </a:cubicBezTo>
                <a:cubicBezTo>
                  <a:pt x="1393" y="128"/>
                  <a:pt x="1387" y="133"/>
                  <a:pt x="1386" y="139"/>
                </a:cubicBezTo>
                <a:cubicBezTo>
                  <a:pt x="1385" y="142"/>
                  <a:pt x="1384" y="153"/>
                  <a:pt x="1389" y="149"/>
                </a:cubicBezTo>
                <a:cubicBezTo>
                  <a:pt x="1390" y="147"/>
                  <a:pt x="1387" y="145"/>
                  <a:pt x="1387" y="143"/>
                </a:cubicBezTo>
                <a:cubicBezTo>
                  <a:pt x="1388" y="141"/>
                  <a:pt x="1393" y="139"/>
                  <a:pt x="1395" y="139"/>
                </a:cubicBezTo>
                <a:cubicBezTo>
                  <a:pt x="1396" y="136"/>
                  <a:pt x="1399" y="135"/>
                  <a:pt x="1400" y="132"/>
                </a:cubicBezTo>
                <a:cubicBezTo>
                  <a:pt x="1401" y="131"/>
                  <a:pt x="1400" y="128"/>
                  <a:pt x="1401" y="127"/>
                </a:cubicBezTo>
                <a:cubicBezTo>
                  <a:pt x="1400" y="128"/>
                  <a:pt x="1392" y="132"/>
                  <a:pt x="1395" y="125"/>
                </a:cubicBezTo>
                <a:cubicBezTo>
                  <a:pt x="1396" y="122"/>
                  <a:pt x="1397" y="125"/>
                  <a:pt x="1398" y="124"/>
                </a:cubicBezTo>
                <a:cubicBezTo>
                  <a:pt x="1399" y="125"/>
                  <a:pt x="1399" y="125"/>
                  <a:pt x="1400" y="124"/>
                </a:cubicBezTo>
                <a:cubicBezTo>
                  <a:pt x="1401" y="124"/>
                  <a:pt x="1401" y="123"/>
                  <a:pt x="1401" y="122"/>
                </a:cubicBezTo>
                <a:cubicBezTo>
                  <a:pt x="1402" y="122"/>
                  <a:pt x="1403" y="126"/>
                  <a:pt x="1405" y="127"/>
                </a:cubicBezTo>
                <a:cubicBezTo>
                  <a:pt x="1407" y="128"/>
                  <a:pt x="1411" y="126"/>
                  <a:pt x="1409" y="123"/>
                </a:cubicBezTo>
                <a:cubicBezTo>
                  <a:pt x="1412" y="120"/>
                  <a:pt x="1413" y="126"/>
                  <a:pt x="1414" y="127"/>
                </a:cubicBezTo>
                <a:cubicBezTo>
                  <a:pt x="1417" y="131"/>
                  <a:pt x="1415" y="129"/>
                  <a:pt x="1418" y="128"/>
                </a:cubicBezTo>
                <a:cubicBezTo>
                  <a:pt x="1416" y="129"/>
                  <a:pt x="1418" y="124"/>
                  <a:pt x="1418" y="124"/>
                </a:cubicBezTo>
                <a:cubicBezTo>
                  <a:pt x="1419" y="123"/>
                  <a:pt x="1431" y="120"/>
                  <a:pt x="1433" y="120"/>
                </a:cubicBezTo>
                <a:cubicBezTo>
                  <a:pt x="1439" y="121"/>
                  <a:pt x="1437" y="126"/>
                  <a:pt x="1446" y="127"/>
                </a:cubicBezTo>
                <a:cubicBezTo>
                  <a:pt x="1452" y="127"/>
                  <a:pt x="1458" y="122"/>
                  <a:pt x="1463" y="123"/>
                </a:cubicBezTo>
                <a:cubicBezTo>
                  <a:pt x="1463" y="123"/>
                  <a:pt x="1463" y="123"/>
                  <a:pt x="1464" y="123"/>
                </a:cubicBezTo>
                <a:cubicBezTo>
                  <a:pt x="1466" y="124"/>
                  <a:pt x="1461" y="117"/>
                  <a:pt x="1461" y="117"/>
                </a:cubicBezTo>
                <a:cubicBezTo>
                  <a:pt x="1458" y="110"/>
                  <a:pt x="1460" y="114"/>
                  <a:pt x="1462" y="110"/>
                </a:cubicBezTo>
                <a:cubicBezTo>
                  <a:pt x="1464" y="110"/>
                  <a:pt x="1469" y="109"/>
                  <a:pt x="1471" y="110"/>
                </a:cubicBezTo>
                <a:cubicBezTo>
                  <a:pt x="1471" y="111"/>
                  <a:pt x="1471" y="112"/>
                  <a:pt x="1471" y="113"/>
                </a:cubicBezTo>
                <a:cubicBezTo>
                  <a:pt x="1472" y="113"/>
                  <a:pt x="1482" y="106"/>
                  <a:pt x="1483" y="112"/>
                </a:cubicBezTo>
                <a:cubicBezTo>
                  <a:pt x="1489" y="112"/>
                  <a:pt x="1492" y="117"/>
                  <a:pt x="1492" y="122"/>
                </a:cubicBezTo>
                <a:cubicBezTo>
                  <a:pt x="1496" y="122"/>
                  <a:pt x="1501" y="126"/>
                  <a:pt x="1499" y="129"/>
                </a:cubicBezTo>
                <a:cubicBezTo>
                  <a:pt x="1499" y="129"/>
                  <a:pt x="1495" y="129"/>
                  <a:pt x="1495" y="130"/>
                </a:cubicBezTo>
                <a:cubicBezTo>
                  <a:pt x="1495" y="130"/>
                  <a:pt x="1512" y="140"/>
                  <a:pt x="1513" y="140"/>
                </a:cubicBezTo>
                <a:cubicBezTo>
                  <a:pt x="1519" y="144"/>
                  <a:pt x="1520" y="143"/>
                  <a:pt x="1518" y="136"/>
                </a:cubicBezTo>
                <a:cubicBezTo>
                  <a:pt x="1518" y="133"/>
                  <a:pt x="1516" y="127"/>
                  <a:pt x="1514" y="124"/>
                </a:cubicBezTo>
                <a:cubicBezTo>
                  <a:pt x="1514" y="124"/>
                  <a:pt x="1515" y="124"/>
                  <a:pt x="1515" y="125"/>
                </a:cubicBezTo>
                <a:cubicBezTo>
                  <a:pt x="1517" y="128"/>
                  <a:pt x="1527" y="132"/>
                  <a:pt x="1531" y="129"/>
                </a:cubicBezTo>
                <a:cubicBezTo>
                  <a:pt x="1532" y="128"/>
                  <a:pt x="1530" y="125"/>
                  <a:pt x="1532" y="124"/>
                </a:cubicBezTo>
                <a:cubicBezTo>
                  <a:pt x="1535" y="121"/>
                  <a:pt x="1537" y="124"/>
                  <a:pt x="1539" y="125"/>
                </a:cubicBezTo>
                <a:cubicBezTo>
                  <a:pt x="1540" y="125"/>
                  <a:pt x="1548" y="130"/>
                  <a:pt x="1548" y="126"/>
                </a:cubicBezTo>
                <a:cubicBezTo>
                  <a:pt x="1548" y="122"/>
                  <a:pt x="1540" y="124"/>
                  <a:pt x="1546" y="119"/>
                </a:cubicBezTo>
                <a:cubicBezTo>
                  <a:pt x="1547" y="119"/>
                  <a:pt x="1551" y="124"/>
                  <a:pt x="1551" y="118"/>
                </a:cubicBezTo>
                <a:cubicBezTo>
                  <a:pt x="1552" y="118"/>
                  <a:pt x="1547" y="114"/>
                  <a:pt x="1547" y="113"/>
                </a:cubicBezTo>
                <a:cubicBezTo>
                  <a:pt x="1546" y="112"/>
                  <a:pt x="1548" y="108"/>
                  <a:pt x="1547" y="108"/>
                </a:cubicBezTo>
                <a:cubicBezTo>
                  <a:pt x="1545" y="105"/>
                  <a:pt x="1542" y="114"/>
                  <a:pt x="1543" y="105"/>
                </a:cubicBezTo>
                <a:cubicBezTo>
                  <a:pt x="1543" y="102"/>
                  <a:pt x="1547" y="105"/>
                  <a:pt x="1545" y="101"/>
                </a:cubicBezTo>
                <a:cubicBezTo>
                  <a:pt x="1544" y="100"/>
                  <a:pt x="1541" y="101"/>
                  <a:pt x="1540" y="99"/>
                </a:cubicBezTo>
                <a:cubicBezTo>
                  <a:pt x="1540" y="96"/>
                  <a:pt x="1556" y="98"/>
                  <a:pt x="1558" y="98"/>
                </a:cubicBezTo>
                <a:cubicBezTo>
                  <a:pt x="1560" y="97"/>
                  <a:pt x="1571" y="93"/>
                  <a:pt x="1573" y="96"/>
                </a:cubicBezTo>
                <a:cubicBezTo>
                  <a:pt x="1573" y="97"/>
                  <a:pt x="1558" y="100"/>
                  <a:pt x="1566" y="103"/>
                </a:cubicBezTo>
                <a:cubicBezTo>
                  <a:pt x="1567" y="103"/>
                  <a:pt x="1570" y="98"/>
                  <a:pt x="1572" y="99"/>
                </a:cubicBezTo>
                <a:cubicBezTo>
                  <a:pt x="1573" y="100"/>
                  <a:pt x="1575" y="102"/>
                  <a:pt x="1573" y="103"/>
                </a:cubicBezTo>
                <a:cubicBezTo>
                  <a:pt x="1576" y="104"/>
                  <a:pt x="1575" y="97"/>
                  <a:pt x="1576" y="96"/>
                </a:cubicBezTo>
                <a:cubicBezTo>
                  <a:pt x="1578" y="93"/>
                  <a:pt x="1590" y="92"/>
                  <a:pt x="1592" y="96"/>
                </a:cubicBezTo>
                <a:cubicBezTo>
                  <a:pt x="1593" y="98"/>
                  <a:pt x="1589" y="99"/>
                  <a:pt x="1590" y="103"/>
                </a:cubicBezTo>
                <a:cubicBezTo>
                  <a:pt x="1590" y="103"/>
                  <a:pt x="1594" y="101"/>
                  <a:pt x="1594" y="101"/>
                </a:cubicBezTo>
                <a:cubicBezTo>
                  <a:pt x="1595" y="101"/>
                  <a:pt x="1596" y="106"/>
                  <a:pt x="1597" y="106"/>
                </a:cubicBezTo>
                <a:cubicBezTo>
                  <a:pt x="1597" y="105"/>
                  <a:pt x="1598" y="104"/>
                  <a:pt x="1598" y="103"/>
                </a:cubicBezTo>
                <a:cubicBezTo>
                  <a:pt x="1600" y="100"/>
                  <a:pt x="1600" y="107"/>
                  <a:pt x="1600" y="107"/>
                </a:cubicBezTo>
                <a:cubicBezTo>
                  <a:pt x="1603" y="107"/>
                  <a:pt x="1602" y="104"/>
                  <a:pt x="1603" y="104"/>
                </a:cubicBezTo>
                <a:cubicBezTo>
                  <a:pt x="1606" y="102"/>
                  <a:pt x="1603" y="103"/>
                  <a:pt x="1607" y="104"/>
                </a:cubicBezTo>
                <a:cubicBezTo>
                  <a:pt x="1608" y="105"/>
                  <a:pt x="1612" y="105"/>
                  <a:pt x="1612" y="107"/>
                </a:cubicBezTo>
                <a:cubicBezTo>
                  <a:pt x="1613" y="109"/>
                  <a:pt x="1609" y="109"/>
                  <a:pt x="1609" y="111"/>
                </a:cubicBezTo>
                <a:cubicBezTo>
                  <a:pt x="1609" y="111"/>
                  <a:pt x="1616" y="110"/>
                  <a:pt x="1616" y="110"/>
                </a:cubicBezTo>
                <a:cubicBezTo>
                  <a:pt x="1619" y="109"/>
                  <a:pt x="1620" y="108"/>
                  <a:pt x="1622" y="107"/>
                </a:cubicBezTo>
                <a:cubicBezTo>
                  <a:pt x="1624" y="105"/>
                  <a:pt x="1627" y="103"/>
                  <a:pt x="1630" y="102"/>
                </a:cubicBezTo>
                <a:cubicBezTo>
                  <a:pt x="1635" y="99"/>
                  <a:pt x="1642" y="96"/>
                  <a:pt x="1648" y="99"/>
                </a:cubicBezTo>
                <a:cubicBezTo>
                  <a:pt x="1653" y="102"/>
                  <a:pt x="1662" y="111"/>
                  <a:pt x="1657" y="117"/>
                </a:cubicBezTo>
                <a:cubicBezTo>
                  <a:pt x="1662" y="117"/>
                  <a:pt x="1663" y="112"/>
                  <a:pt x="1667" y="116"/>
                </a:cubicBezTo>
                <a:cubicBezTo>
                  <a:pt x="1667" y="115"/>
                  <a:pt x="1667" y="115"/>
                  <a:pt x="1667" y="114"/>
                </a:cubicBezTo>
                <a:cubicBezTo>
                  <a:pt x="1669" y="114"/>
                  <a:pt x="1672" y="121"/>
                  <a:pt x="1673" y="121"/>
                </a:cubicBezTo>
                <a:cubicBezTo>
                  <a:pt x="1675" y="120"/>
                  <a:pt x="1672" y="118"/>
                  <a:pt x="1672" y="117"/>
                </a:cubicBezTo>
                <a:cubicBezTo>
                  <a:pt x="1675" y="118"/>
                  <a:pt x="1674" y="120"/>
                  <a:pt x="1676" y="121"/>
                </a:cubicBezTo>
                <a:cubicBezTo>
                  <a:pt x="1677" y="121"/>
                  <a:pt x="1674" y="114"/>
                  <a:pt x="1675" y="113"/>
                </a:cubicBezTo>
                <a:cubicBezTo>
                  <a:pt x="1675" y="111"/>
                  <a:pt x="1678" y="107"/>
                  <a:pt x="1681" y="106"/>
                </a:cubicBezTo>
                <a:cubicBezTo>
                  <a:pt x="1684" y="105"/>
                  <a:pt x="1692" y="108"/>
                  <a:pt x="1695" y="106"/>
                </a:cubicBezTo>
                <a:cubicBezTo>
                  <a:pt x="1701" y="102"/>
                  <a:pt x="1695" y="97"/>
                  <a:pt x="1702" y="101"/>
                </a:cubicBezTo>
                <a:cubicBezTo>
                  <a:pt x="1703" y="102"/>
                  <a:pt x="1704" y="104"/>
                  <a:pt x="1705" y="104"/>
                </a:cubicBezTo>
                <a:cubicBezTo>
                  <a:pt x="1707" y="106"/>
                  <a:pt x="1709" y="106"/>
                  <a:pt x="1712" y="106"/>
                </a:cubicBezTo>
                <a:cubicBezTo>
                  <a:pt x="1719" y="116"/>
                  <a:pt x="1724" y="105"/>
                  <a:pt x="1719" y="103"/>
                </a:cubicBezTo>
                <a:cubicBezTo>
                  <a:pt x="1718" y="99"/>
                  <a:pt x="1715" y="100"/>
                  <a:pt x="1712" y="98"/>
                </a:cubicBezTo>
                <a:cubicBezTo>
                  <a:pt x="1711" y="96"/>
                  <a:pt x="1710" y="95"/>
                  <a:pt x="1710" y="92"/>
                </a:cubicBezTo>
                <a:cubicBezTo>
                  <a:pt x="1709" y="88"/>
                  <a:pt x="1706" y="91"/>
                  <a:pt x="1709" y="88"/>
                </a:cubicBezTo>
                <a:cubicBezTo>
                  <a:pt x="1709" y="89"/>
                  <a:pt x="1716" y="88"/>
                  <a:pt x="1717" y="88"/>
                </a:cubicBezTo>
                <a:cubicBezTo>
                  <a:pt x="1720" y="87"/>
                  <a:pt x="1737" y="80"/>
                  <a:pt x="1740" y="84"/>
                </a:cubicBezTo>
                <a:cubicBezTo>
                  <a:pt x="1744" y="85"/>
                  <a:pt x="1758" y="83"/>
                  <a:pt x="1760" y="88"/>
                </a:cubicBezTo>
                <a:cubicBezTo>
                  <a:pt x="1759" y="88"/>
                  <a:pt x="1757" y="87"/>
                  <a:pt x="1757" y="89"/>
                </a:cubicBezTo>
                <a:cubicBezTo>
                  <a:pt x="1761" y="91"/>
                  <a:pt x="1765" y="88"/>
                  <a:pt x="1769" y="88"/>
                </a:cubicBezTo>
                <a:cubicBezTo>
                  <a:pt x="1774" y="88"/>
                  <a:pt x="1779" y="89"/>
                  <a:pt x="1784" y="90"/>
                </a:cubicBezTo>
                <a:cubicBezTo>
                  <a:pt x="1787" y="91"/>
                  <a:pt x="1792" y="91"/>
                  <a:pt x="1795" y="92"/>
                </a:cubicBezTo>
                <a:cubicBezTo>
                  <a:pt x="1800" y="94"/>
                  <a:pt x="1801" y="98"/>
                  <a:pt x="1804" y="101"/>
                </a:cubicBezTo>
                <a:cubicBezTo>
                  <a:pt x="1806" y="102"/>
                  <a:pt x="1810" y="107"/>
                  <a:pt x="1812" y="105"/>
                </a:cubicBezTo>
                <a:cubicBezTo>
                  <a:pt x="1815" y="102"/>
                  <a:pt x="1810" y="102"/>
                  <a:pt x="1810" y="101"/>
                </a:cubicBezTo>
                <a:cubicBezTo>
                  <a:pt x="1810" y="101"/>
                  <a:pt x="1805" y="96"/>
                  <a:pt x="1805" y="96"/>
                </a:cubicBezTo>
                <a:cubicBezTo>
                  <a:pt x="1803" y="90"/>
                  <a:pt x="1806" y="94"/>
                  <a:pt x="1808" y="93"/>
                </a:cubicBezTo>
                <a:cubicBezTo>
                  <a:pt x="1810" y="92"/>
                  <a:pt x="1810" y="86"/>
                  <a:pt x="1815" y="88"/>
                </a:cubicBezTo>
                <a:cubicBezTo>
                  <a:pt x="1816" y="90"/>
                  <a:pt x="1820" y="90"/>
                  <a:pt x="1821" y="90"/>
                </a:cubicBezTo>
                <a:cubicBezTo>
                  <a:pt x="1821" y="90"/>
                  <a:pt x="1825" y="90"/>
                  <a:pt x="1825" y="90"/>
                </a:cubicBezTo>
                <a:cubicBezTo>
                  <a:pt x="1828" y="92"/>
                  <a:pt x="1828" y="94"/>
                  <a:pt x="1828" y="98"/>
                </a:cubicBezTo>
                <a:cubicBezTo>
                  <a:pt x="1828" y="99"/>
                  <a:pt x="1830" y="99"/>
                  <a:pt x="1830" y="101"/>
                </a:cubicBezTo>
                <a:cubicBezTo>
                  <a:pt x="1830" y="102"/>
                  <a:pt x="1828" y="101"/>
                  <a:pt x="1827" y="102"/>
                </a:cubicBezTo>
                <a:cubicBezTo>
                  <a:pt x="1827" y="105"/>
                  <a:pt x="1828" y="104"/>
                  <a:pt x="1827" y="107"/>
                </a:cubicBezTo>
                <a:cubicBezTo>
                  <a:pt x="1826" y="107"/>
                  <a:pt x="1822" y="107"/>
                  <a:pt x="1822" y="108"/>
                </a:cubicBezTo>
                <a:cubicBezTo>
                  <a:pt x="1822" y="105"/>
                  <a:pt x="1830" y="114"/>
                  <a:pt x="1826" y="113"/>
                </a:cubicBezTo>
                <a:cubicBezTo>
                  <a:pt x="1828" y="114"/>
                  <a:pt x="1830" y="111"/>
                  <a:pt x="1831" y="114"/>
                </a:cubicBezTo>
                <a:cubicBezTo>
                  <a:pt x="1832" y="116"/>
                  <a:pt x="1830" y="118"/>
                  <a:pt x="1831" y="120"/>
                </a:cubicBezTo>
                <a:cubicBezTo>
                  <a:pt x="1832" y="122"/>
                  <a:pt x="1837" y="122"/>
                  <a:pt x="1837" y="123"/>
                </a:cubicBezTo>
                <a:cubicBezTo>
                  <a:pt x="1838" y="124"/>
                  <a:pt x="1837" y="121"/>
                  <a:pt x="1837" y="123"/>
                </a:cubicBezTo>
                <a:close/>
                <a:moveTo>
                  <a:pt x="1225" y="526"/>
                </a:moveTo>
                <a:cubicBezTo>
                  <a:pt x="1230" y="525"/>
                  <a:pt x="1222" y="511"/>
                  <a:pt x="1220" y="508"/>
                </a:cubicBezTo>
                <a:cubicBezTo>
                  <a:pt x="1219" y="507"/>
                  <a:pt x="1221" y="505"/>
                  <a:pt x="1222" y="506"/>
                </a:cubicBezTo>
                <a:cubicBezTo>
                  <a:pt x="1222" y="505"/>
                  <a:pt x="1222" y="504"/>
                  <a:pt x="1221" y="504"/>
                </a:cubicBezTo>
                <a:cubicBezTo>
                  <a:pt x="1220" y="503"/>
                  <a:pt x="1218" y="503"/>
                  <a:pt x="1217" y="502"/>
                </a:cubicBezTo>
                <a:cubicBezTo>
                  <a:pt x="1216" y="500"/>
                  <a:pt x="1213" y="483"/>
                  <a:pt x="1211" y="483"/>
                </a:cubicBezTo>
                <a:cubicBezTo>
                  <a:pt x="1212" y="479"/>
                  <a:pt x="1206" y="480"/>
                  <a:pt x="1204" y="479"/>
                </a:cubicBezTo>
                <a:cubicBezTo>
                  <a:pt x="1203" y="478"/>
                  <a:pt x="1203" y="475"/>
                  <a:pt x="1203" y="474"/>
                </a:cubicBezTo>
                <a:cubicBezTo>
                  <a:pt x="1201" y="472"/>
                  <a:pt x="1198" y="471"/>
                  <a:pt x="1196" y="470"/>
                </a:cubicBezTo>
                <a:cubicBezTo>
                  <a:pt x="1196" y="467"/>
                  <a:pt x="1200" y="469"/>
                  <a:pt x="1201" y="468"/>
                </a:cubicBezTo>
                <a:cubicBezTo>
                  <a:pt x="1203" y="466"/>
                  <a:pt x="1201" y="465"/>
                  <a:pt x="1202" y="464"/>
                </a:cubicBezTo>
                <a:cubicBezTo>
                  <a:pt x="1205" y="460"/>
                  <a:pt x="1207" y="461"/>
                  <a:pt x="1212" y="461"/>
                </a:cubicBezTo>
                <a:cubicBezTo>
                  <a:pt x="1213" y="458"/>
                  <a:pt x="1210" y="452"/>
                  <a:pt x="1209" y="450"/>
                </a:cubicBezTo>
                <a:cubicBezTo>
                  <a:pt x="1203" y="450"/>
                  <a:pt x="1201" y="448"/>
                  <a:pt x="1195" y="451"/>
                </a:cubicBezTo>
                <a:cubicBezTo>
                  <a:pt x="1191" y="452"/>
                  <a:pt x="1189" y="454"/>
                  <a:pt x="1186" y="457"/>
                </a:cubicBezTo>
                <a:cubicBezTo>
                  <a:pt x="1184" y="458"/>
                  <a:pt x="1172" y="468"/>
                  <a:pt x="1179" y="470"/>
                </a:cubicBezTo>
                <a:cubicBezTo>
                  <a:pt x="1180" y="474"/>
                  <a:pt x="1185" y="482"/>
                  <a:pt x="1187" y="485"/>
                </a:cubicBezTo>
                <a:cubicBezTo>
                  <a:pt x="1189" y="488"/>
                  <a:pt x="1202" y="496"/>
                  <a:pt x="1201" y="500"/>
                </a:cubicBezTo>
                <a:cubicBezTo>
                  <a:pt x="1199" y="502"/>
                  <a:pt x="1199" y="502"/>
                  <a:pt x="1197" y="504"/>
                </a:cubicBezTo>
                <a:cubicBezTo>
                  <a:pt x="1196" y="505"/>
                  <a:pt x="1197" y="511"/>
                  <a:pt x="1195" y="509"/>
                </a:cubicBezTo>
                <a:cubicBezTo>
                  <a:pt x="1195" y="519"/>
                  <a:pt x="1196" y="520"/>
                  <a:pt x="1205" y="523"/>
                </a:cubicBezTo>
                <a:cubicBezTo>
                  <a:pt x="1210" y="526"/>
                  <a:pt x="1219" y="528"/>
                  <a:pt x="1225" y="526"/>
                </a:cubicBezTo>
                <a:cubicBezTo>
                  <a:pt x="1227" y="526"/>
                  <a:pt x="1223" y="527"/>
                  <a:pt x="1225" y="526"/>
                </a:cubicBezTo>
                <a:close/>
                <a:moveTo>
                  <a:pt x="1257" y="452"/>
                </a:moveTo>
                <a:cubicBezTo>
                  <a:pt x="1257" y="451"/>
                  <a:pt x="1257" y="451"/>
                  <a:pt x="1258" y="450"/>
                </a:cubicBezTo>
                <a:cubicBezTo>
                  <a:pt x="1257" y="450"/>
                  <a:pt x="1252" y="450"/>
                  <a:pt x="1252" y="451"/>
                </a:cubicBezTo>
                <a:cubicBezTo>
                  <a:pt x="1252" y="451"/>
                  <a:pt x="1253" y="452"/>
                  <a:pt x="1254" y="452"/>
                </a:cubicBezTo>
                <a:cubicBezTo>
                  <a:pt x="1255" y="454"/>
                  <a:pt x="1249" y="455"/>
                  <a:pt x="1248" y="454"/>
                </a:cubicBezTo>
                <a:cubicBezTo>
                  <a:pt x="1247" y="454"/>
                  <a:pt x="1244" y="458"/>
                  <a:pt x="1244" y="459"/>
                </a:cubicBezTo>
                <a:cubicBezTo>
                  <a:pt x="1244" y="459"/>
                  <a:pt x="1244" y="459"/>
                  <a:pt x="1244" y="459"/>
                </a:cubicBezTo>
                <a:cubicBezTo>
                  <a:pt x="1242" y="464"/>
                  <a:pt x="1244" y="465"/>
                  <a:pt x="1247" y="467"/>
                </a:cubicBezTo>
                <a:cubicBezTo>
                  <a:pt x="1247" y="466"/>
                  <a:pt x="1253" y="468"/>
                  <a:pt x="1253" y="468"/>
                </a:cubicBezTo>
                <a:cubicBezTo>
                  <a:pt x="1258" y="466"/>
                  <a:pt x="1256" y="456"/>
                  <a:pt x="1257" y="452"/>
                </a:cubicBezTo>
                <a:cubicBezTo>
                  <a:pt x="1258" y="450"/>
                  <a:pt x="1257" y="453"/>
                  <a:pt x="1257" y="452"/>
                </a:cubicBezTo>
                <a:close/>
                <a:moveTo>
                  <a:pt x="1508" y="367"/>
                </a:moveTo>
                <a:cubicBezTo>
                  <a:pt x="1507" y="363"/>
                  <a:pt x="1506" y="356"/>
                  <a:pt x="1504" y="352"/>
                </a:cubicBezTo>
                <a:cubicBezTo>
                  <a:pt x="1503" y="349"/>
                  <a:pt x="1502" y="346"/>
                  <a:pt x="1500" y="349"/>
                </a:cubicBezTo>
                <a:cubicBezTo>
                  <a:pt x="1499" y="350"/>
                  <a:pt x="1501" y="359"/>
                  <a:pt x="1500" y="359"/>
                </a:cubicBezTo>
                <a:cubicBezTo>
                  <a:pt x="1500" y="364"/>
                  <a:pt x="1497" y="369"/>
                  <a:pt x="1496" y="373"/>
                </a:cubicBezTo>
                <a:cubicBezTo>
                  <a:pt x="1495" y="374"/>
                  <a:pt x="1495" y="374"/>
                  <a:pt x="1495" y="374"/>
                </a:cubicBezTo>
                <a:cubicBezTo>
                  <a:pt x="1495" y="375"/>
                  <a:pt x="1494" y="378"/>
                  <a:pt x="1492" y="380"/>
                </a:cubicBezTo>
                <a:cubicBezTo>
                  <a:pt x="1489" y="384"/>
                  <a:pt x="1490" y="384"/>
                  <a:pt x="1485" y="381"/>
                </a:cubicBezTo>
                <a:cubicBezTo>
                  <a:pt x="1479" y="377"/>
                  <a:pt x="1475" y="369"/>
                  <a:pt x="1472" y="362"/>
                </a:cubicBezTo>
                <a:cubicBezTo>
                  <a:pt x="1470" y="357"/>
                  <a:pt x="1466" y="340"/>
                  <a:pt x="1458" y="343"/>
                </a:cubicBezTo>
                <a:cubicBezTo>
                  <a:pt x="1456" y="344"/>
                  <a:pt x="1454" y="349"/>
                  <a:pt x="1455" y="352"/>
                </a:cubicBezTo>
                <a:cubicBezTo>
                  <a:pt x="1456" y="356"/>
                  <a:pt x="1455" y="353"/>
                  <a:pt x="1457" y="355"/>
                </a:cubicBezTo>
                <a:cubicBezTo>
                  <a:pt x="1457" y="355"/>
                  <a:pt x="1460" y="354"/>
                  <a:pt x="1460" y="355"/>
                </a:cubicBezTo>
                <a:cubicBezTo>
                  <a:pt x="1461" y="355"/>
                  <a:pt x="1460" y="360"/>
                  <a:pt x="1459" y="361"/>
                </a:cubicBezTo>
                <a:cubicBezTo>
                  <a:pt x="1468" y="363"/>
                  <a:pt x="1458" y="348"/>
                  <a:pt x="1460" y="346"/>
                </a:cubicBezTo>
                <a:cubicBezTo>
                  <a:pt x="1465" y="343"/>
                  <a:pt x="1471" y="367"/>
                  <a:pt x="1472" y="369"/>
                </a:cubicBezTo>
                <a:cubicBezTo>
                  <a:pt x="1475" y="376"/>
                  <a:pt x="1482" y="377"/>
                  <a:pt x="1485" y="383"/>
                </a:cubicBezTo>
                <a:cubicBezTo>
                  <a:pt x="1487" y="387"/>
                  <a:pt x="1483" y="390"/>
                  <a:pt x="1489" y="389"/>
                </a:cubicBezTo>
                <a:cubicBezTo>
                  <a:pt x="1494" y="389"/>
                  <a:pt x="1493" y="384"/>
                  <a:pt x="1496" y="382"/>
                </a:cubicBezTo>
                <a:cubicBezTo>
                  <a:pt x="1499" y="378"/>
                  <a:pt x="1503" y="374"/>
                  <a:pt x="1506" y="370"/>
                </a:cubicBezTo>
                <a:cubicBezTo>
                  <a:pt x="1506" y="369"/>
                  <a:pt x="1505" y="368"/>
                  <a:pt x="1504" y="368"/>
                </a:cubicBezTo>
                <a:cubicBezTo>
                  <a:pt x="1504" y="367"/>
                  <a:pt x="1504" y="365"/>
                  <a:pt x="1505" y="365"/>
                </a:cubicBezTo>
                <a:cubicBezTo>
                  <a:pt x="1507" y="364"/>
                  <a:pt x="1506" y="367"/>
                  <a:pt x="1508" y="367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9" name="Line 62"/>
          <p:cNvSpPr>
            <a:spLocks noChangeShapeType="1"/>
          </p:cNvSpPr>
          <p:nvPr/>
        </p:nvSpPr>
        <p:spPr bwMode="auto">
          <a:xfrm>
            <a:off x="7960360" y="3194050"/>
            <a:ext cx="635" cy="1236345"/>
          </a:xfrm>
          <a:prstGeom prst="line">
            <a:avLst/>
          </a:prstGeom>
          <a:noFill/>
          <a:ln w="47625" cap="flat">
            <a:solidFill>
              <a:schemeClr val="accent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0" name="Line 63"/>
          <p:cNvSpPr>
            <a:spLocks noChangeShapeType="1"/>
          </p:cNvSpPr>
          <p:nvPr/>
        </p:nvSpPr>
        <p:spPr bwMode="auto">
          <a:xfrm>
            <a:off x="5519420" y="3208020"/>
            <a:ext cx="635" cy="1236345"/>
          </a:xfrm>
          <a:prstGeom prst="line">
            <a:avLst/>
          </a:prstGeom>
          <a:noFill/>
          <a:ln w="4762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1" name="Line 64"/>
          <p:cNvSpPr>
            <a:spLocks noChangeShapeType="1"/>
          </p:cNvSpPr>
          <p:nvPr/>
        </p:nvSpPr>
        <p:spPr bwMode="auto">
          <a:xfrm>
            <a:off x="3249930" y="3225800"/>
            <a:ext cx="635" cy="1236345"/>
          </a:xfrm>
          <a:prstGeom prst="line">
            <a:avLst/>
          </a:prstGeom>
          <a:noFill/>
          <a:ln w="47625" cap="flat">
            <a:solidFill>
              <a:schemeClr val="accent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3" name="Oval 66"/>
          <p:cNvSpPr>
            <a:spLocks noChangeArrowheads="1"/>
          </p:cNvSpPr>
          <p:nvPr/>
        </p:nvSpPr>
        <p:spPr bwMode="auto">
          <a:xfrm>
            <a:off x="7886962" y="4483610"/>
            <a:ext cx="148528" cy="150385"/>
          </a:xfrm>
          <a:prstGeom prst="ellipse">
            <a:avLst/>
          </a:prstGeom>
          <a:noFill/>
          <a:ln w="47625" cap="flat">
            <a:solidFill>
              <a:schemeClr val="accent3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4" name="Oval 67"/>
          <p:cNvSpPr>
            <a:spLocks noChangeArrowheads="1"/>
          </p:cNvSpPr>
          <p:nvPr/>
        </p:nvSpPr>
        <p:spPr bwMode="auto">
          <a:xfrm>
            <a:off x="5444516" y="4440430"/>
            <a:ext cx="150385" cy="150385"/>
          </a:xfrm>
          <a:prstGeom prst="ellipse">
            <a:avLst/>
          </a:prstGeom>
          <a:noFill/>
          <a:ln w="47625" cap="flat">
            <a:solidFill>
              <a:schemeClr val="accent1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5" name="Oval 68"/>
          <p:cNvSpPr>
            <a:spLocks noChangeArrowheads="1"/>
          </p:cNvSpPr>
          <p:nvPr/>
        </p:nvSpPr>
        <p:spPr bwMode="auto">
          <a:xfrm>
            <a:off x="3170392" y="4462020"/>
            <a:ext cx="154098" cy="150385"/>
          </a:xfrm>
          <a:prstGeom prst="ellipse">
            <a:avLst/>
          </a:prstGeom>
          <a:noFill/>
          <a:ln w="47625" cap="flat">
            <a:solidFill>
              <a:schemeClr val="accent6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7" name="Freeform 70"/>
          <p:cNvSpPr/>
          <p:nvPr/>
        </p:nvSpPr>
        <p:spPr bwMode="auto">
          <a:xfrm>
            <a:off x="7026046" y="1435922"/>
            <a:ext cx="1821321" cy="907876"/>
          </a:xfrm>
          <a:custGeom>
            <a:avLst/>
            <a:gdLst>
              <a:gd name="T0" fmla="*/ 206 w 413"/>
              <a:gd name="T1" fmla="*/ 0 h 206"/>
              <a:gd name="T2" fmla="*/ 0 w 413"/>
              <a:gd name="T3" fmla="*/ 206 h 206"/>
              <a:gd name="T4" fmla="*/ 413 w 413"/>
              <a:gd name="T5" fmla="*/ 206 h 206"/>
              <a:gd name="T6" fmla="*/ 206 w 413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6">
                <a:moveTo>
                  <a:pt x="206" y="0"/>
                </a:moveTo>
                <a:cubicBezTo>
                  <a:pt x="93" y="0"/>
                  <a:pt x="0" y="93"/>
                  <a:pt x="0" y="206"/>
                </a:cubicBezTo>
                <a:cubicBezTo>
                  <a:pt x="413" y="206"/>
                  <a:pt x="413" y="206"/>
                  <a:pt x="413" y="206"/>
                </a:cubicBezTo>
                <a:cubicBezTo>
                  <a:pt x="413" y="93"/>
                  <a:pt x="320" y="0"/>
                  <a:pt x="206" y="0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52400" dir="162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8" name="Freeform 71"/>
          <p:cNvSpPr/>
          <p:nvPr/>
        </p:nvSpPr>
        <p:spPr bwMode="auto">
          <a:xfrm>
            <a:off x="4674991" y="2333001"/>
            <a:ext cx="1815750" cy="913445"/>
          </a:xfrm>
          <a:custGeom>
            <a:avLst/>
            <a:gdLst>
              <a:gd name="T0" fmla="*/ 206 w 412"/>
              <a:gd name="T1" fmla="*/ 207 h 207"/>
              <a:gd name="T2" fmla="*/ 412 w 412"/>
              <a:gd name="T3" fmla="*/ 0 h 207"/>
              <a:gd name="T4" fmla="*/ 0 w 412"/>
              <a:gd name="T5" fmla="*/ 0 h 207"/>
              <a:gd name="T6" fmla="*/ 206 w 412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" h="207">
                <a:moveTo>
                  <a:pt x="206" y="207"/>
                </a:moveTo>
                <a:cubicBezTo>
                  <a:pt x="320" y="207"/>
                  <a:pt x="412" y="114"/>
                  <a:pt x="41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2" y="207"/>
                  <a:pt x="206" y="207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65100" dist="50800" dir="27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9" name="Freeform 72"/>
          <p:cNvSpPr/>
          <p:nvPr/>
        </p:nvSpPr>
        <p:spPr bwMode="auto">
          <a:xfrm>
            <a:off x="2336780" y="1435922"/>
            <a:ext cx="1821321" cy="907876"/>
          </a:xfrm>
          <a:custGeom>
            <a:avLst/>
            <a:gdLst>
              <a:gd name="T0" fmla="*/ 207 w 413"/>
              <a:gd name="T1" fmla="*/ 0 h 206"/>
              <a:gd name="T2" fmla="*/ 0 w 413"/>
              <a:gd name="T3" fmla="*/ 206 h 206"/>
              <a:gd name="T4" fmla="*/ 413 w 413"/>
              <a:gd name="T5" fmla="*/ 206 h 206"/>
              <a:gd name="T6" fmla="*/ 207 w 413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6">
                <a:moveTo>
                  <a:pt x="207" y="0"/>
                </a:moveTo>
                <a:cubicBezTo>
                  <a:pt x="93" y="0"/>
                  <a:pt x="0" y="93"/>
                  <a:pt x="0" y="206"/>
                </a:cubicBezTo>
                <a:cubicBezTo>
                  <a:pt x="413" y="206"/>
                  <a:pt x="413" y="206"/>
                  <a:pt x="413" y="206"/>
                </a:cubicBezTo>
                <a:cubicBezTo>
                  <a:pt x="413" y="93"/>
                  <a:pt x="320" y="0"/>
                  <a:pt x="207" y="0"/>
                </a:cubicBezTo>
                <a:close/>
              </a:path>
            </a:pathLst>
          </a:custGeom>
          <a:solidFill>
            <a:schemeClr val="bg2">
              <a:lumMod val="90000"/>
              <a:lumOff val="10000"/>
            </a:schemeClr>
          </a:solidFill>
          <a:ln>
            <a:noFill/>
          </a:ln>
          <a:effectLst>
            <a:outerShdw blurRad="152400" dir="16200000" algn="ctr" rotWithShape="0">
              <a:srgbClr val="000000">
                <a:alpha val="2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1" name="Freeform 74"/>
          <p:cNvSpPr/>
          <p:nvPr/>
        </p:nvSpPr>
        <p:spPr bwMode="auto">
          <a:xfrm>
            <a:off x="7026046" y="2343796"/>
            <a:ext cx="1821321" cy="913445"/>
          </a:xfrm>
          <a:custGeom>
            <a:avLst/>
            <a:gdLst>
              <a:gd name="T0" fmla="*/ 206 w 413"/>
              <a:gd name="T1" fmla="*/ 207 h 207"/>
              <a:gd name="T2" fmla="*/ 413 w 413"/>
              <a:gd name="T3" fmla="*/ 0 h 207"/>
              <a:gd name="T4" fmla="*/ 0 w 413"/>
              <a:gd name="T5" fmla="*/ 0 h 207"/>
              <a:gd name="T6" fmla="*/ 206 w 413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7">
                <a:moveTo>
                  <a:pt x="206" y="207"/>
                </a:moveTo>
                <a:cubicBezTo>
                  <a:pt x="320" y="207"/>
                  <a:pt x="413" y="114"/>
                  <a:pt x="41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3" y="207"/>
                  <a:pt x="206" y="20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65100" dist="508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2" name="Freeform 75"/>
          <p:cNvSpPr/>
          <p:nvPr/>
        </p:nvSpPr>
        <p:spPr bwMode="auto">
          <a:xfrm>
            <a:off x="4692136" y="1435922"/>
            <a:ext cx="1815750" cy="907876"/>
          </a:xfrm>
          <a:custGeom>
            <a:avLst/>
            <a:gdLst>
              <a:gd name="T0" fmla="*/ 206 w 412"/>
              <a:gd name="T1" fmla="*/ 0 h 206"/>
              <a:gd name="T2" fmla="*/ 0 w 412"/>
              <a:gd name="T3" fmla="*/ 206 h 206"/>
              <a:gd name="T4" fmla="*/ 412 w 412"/>
              <a:gd name="T5" fmla="*/ 206 h 206"/>
              <a:gd name="T6" fmla="*/ 206 w 412"/>
              <a:gd name="T7" fmla="*/ 0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2" h="206">
                <a:moveTo>
                  <a:pt x="206" y="0"/>
                </a:moveTo>
                <a:cubicBezTo>
                  <a:pt x="92" y="0"/>
                  <a:pt x="0" y="93"/>
                  <a:pt x="0" y="206"/>
                </a:cubicBezTo>
                <a:cubicBezTo>
                  <a:pt x="412" y="206"/>
                  <a:pt x="412" y="206"/>
                  <a:pt x="412" y="206"/>
                </a:cubicBezTo>
                <a:cubicBezTo>
                  <a:pt x="412" y="93"/>
                  <a:pt x="320" y="0"/>
                  <a:pt x="20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83" name="Freeform 76"/>
          <p:cNvSpPr/>
          <p:nvPr/>
        </p:nvSpPr>
        <p:spPr bwMode="auto">
          <a:xfrm>
            <a:off x="2336780" y="2343796"/>
            <a:ext cx="1821321" cy="913445"/>
          </a:xfrm>
          <a:custGeom>
            <a:avLst/>
            <a:gdLst>
              <a:gd name="T0" fmla="*/ 207 w 413"/>
              <a:gd name="T1" fmla="*/ 207 h 207"/>
              <a:gd name="T2" fmla="*/ 413 w 413"/>
              <a:gd name="T3" fmla="*/ 0 h 207"/>
              <a:gd name="T4" fmla="*/ 0 w 413"/>
              <a:gd name="T5" fmla="*/ 0 h 207"/>
              <a:gd name="T6" fmla="*/ 207 w 413"/>
              <a:gd name="T7" fmla="*/ 207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3" h="207">
                <a:moveTo>
                  <a:pt x="207" y="207"/>
                </a:moveTo>
                <a:cubicBezTo>
                  <a:pt x="320" y="207"/>
                  <a:pt x="413" y="114"/>
                  <a:pt x="41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93" y="207"/>
                  <a:pt x="207" y="20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165100" dist="50800" dir="2700000" algn="ctr" rotWithShape="0">
              <a:srgbClr val="000000">
                <a:alpha val="40000"/>
              </a:srgb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7319544" y="1707378"/>
            <a:ext cx="1235103" cy="1237011"/>
            <a:chOff x="6264174" y="1728333"/>
            <a:chExt cx="1235103" cy="1237011"/>
          </a:xfrm>
        </p:grpSpPr>
        <p:grpSp>
          <p:nvGrpSpPr>
            <p:cNvPr id="101" name="Group 100"/>
            <p:cNvGrpSpPr/>
            <p:nvPr/>
          </p:nvGrpSpPr>
          <p:grpSpPr>
            <a:xfrm>
              <a:off x="6264174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" name="Oval 56"/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3" name="Oval 57"/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89" name="Oval 82"/>
            <p:cNvSpPr>
              <a:spLocks noChangeArrowheads="1"/>
            </p:cNvSpPr>
            <p:nvPr/>
          </p:nvSpPr>
          <p:spPr bwMode="auto">
            <a:xfrm>
              <a:off x="6426861" y="1888931"/>
              <a:ext cx="913445" cy="91344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981106" y="1728333"/>
            <a:ext cx="1235103" cy="1237011"/>
            <a:chOff x="4454691" y="1728333"/>
            <a:chExt cx="1235103" cy="1237011"/>
          </a:xfrm>
        </p:grpSpPr>
        <p:grpSp>
          <p:nvGrpSpPr>
            <p:cNvPr id="98" name="Group 97"/>
            <p:cNvGrpSpPr/>
            <p:nvPr/>
          </p:nvGrpSpPr>
          <p:grpSpPr>
            <a:xfrm>
              <a:off x="4454691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20000"/>
                </a:prstClr>
              </a:outerShdw>
            </a:effectLst>
          </p:grpSpPr>
          <p:sp>
            <p:nvSpPr>
              <p:cNvPr id="99" name="Oval 56"/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0" name="Oval 57"/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90" name="Oval 83"/>
            <p:cNvSpPr>
              <a:spLocks noChangeArrowheads="1"/>
            </p:cNvSpPr>
            <p:nvPr/>
          </p:nvSpPr>
          <p:spPr bwMode="auto">
            <a:xfrm>
              <a:off x="4611110" y="1888931"/>
              <a:ext cx="907876" cy="91344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627801" y="1728333"/>
            <a:ext cx="1235103" cy="1237011"/>
            <a:chOff x="2627801" y="1728333"/>
            <a:chExt cx="1235103" cy="1237011"/>
          </a:xfrm>
        </p:grpSpPr>
        <p:grpSp>
          <p:nvGrpSpPr>
            <p:cNvPr id="94" name="Group 93"/>
            <p:cNvGrpSpPr/>
            <p:nvPr/>
          </p:nvGrpSpPr>
          <p:grpSpPr>
            <a:xfrm>
              <a:off x="2627801" y="1728333"/>
              <a:ext cx="1235103" cy="1237011"/>
              <a:chOff x="6345238" y="4948238"/>
              <a:chExt cx="1027113" cy="1028700"/>
            </a:xfrm>
            <a:effectLst>
              <a:outerShdw blurRad="114300" dist="76200" dir="2700000" sx="102000" sy="102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5" name="Oval 56"/>
              <p:cNvSpPr>
                <a:spLocks noChangeArrowheads="1"/>
              </p:cNvSpPr>
              <p:nvPr/>
            </p:nvSpPr>
            <p:spPr bwMode="auto">
              <a:xfrm>
                <a:off x="6345238" y="4948238"/>
                <a:ext cx="1027113" cy="10287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bg2">
                      <a:shade val="30000"/>
                      <a:satMod val="115000"/>
                    </a:schemeClr>
                  </a:gs>
                  <a:gs pos="100000">
                    <a:schemeClr val="bg2">
                      <a:shade val="100000"/>
                      <a:satMod val="115000"/>
                    </a:schemeClr>
                  </a:gs>
                </a:gsLst>
                <a:lin ang="135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96" name="Oval 57"/>
              <p:cNvSpPr>
                <a:spLocks noChangeArrowheads="1"/>
              </p:cNvSpPr>
              <p:nvPr/>
            </p:nvSpPr>
            <p:spPr bwMode="auto">
              <a:xfrm>
                <a:off x="6359525" y="4962526"/>
                <a:ext cx="998538" cy="1000125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91" name="Oval 84"/>
            <p:cNvSpPr>
              <a:spLocks noChangeArrowheads="1"/>
            </p:cNvSpPr>
            <p:nvPr/>
          </p:nvSpPr>
          <p:spPr bwMode="auto">
            <a:xfrm>
              <a:off x="2791647" y="1888931"/>
              <a:ext cx="911589" cy="91344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innerShdw blurRad="114300">
                <a:prstClr val="black">
                  <a:alpha val="54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 Placeholder 17"/>
          <p:cNvSpPr txBox="1"/>
          <p:nvPr/>
        </p:nvSpPr>
        <p:spPr>
          <a:xfrm>
            <a:off x="1568450" y="5102860"/>
            <a:ext cx="2294255" cy="9944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200"/>
              <a:t>то, что предлагается внедрить: метод, технология, форма работы, программа. Пока не внедрено — это просто идея</a:t>
            </a:r>
            <a:endParaRPr lang="ru-RU" altLang="en-US" sz="1200"/>
          </a:p>
        </p:txBody>
      </p:sp>
      <p:sp>
        <p:nvSpPr>
          <p:cNvPr id="39" name="Text Placeholder 21"/>
          <p:cNvSpPr txBox="1"/>
          <p:nvPr/>
        </p:nvSpPr>
        <p:spPr>
          <a:xfrm>
            <a:off x="1791335" y="4686935"/>
            <a:ext cx="2366645" cy="377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en-US" sz="1800">
                <a:solidFill>
                  <a:schemeClr val="accent6"/>
                </a:solidFill>
              </a:rPr>
              <a:t>НОВШЕСТВО</a:t>
            </a:r>
          </a:p>
        </p:txBody>
      </p:sp>
      <p:sp>
        <p:nvSpPr>
          <p:cNvPr id="43" name="Text Placeholder 17"/>
          <p:cNvSpPr txBox="1"/>
          <p:nvPr/>
        </p:nvSpPr>
        <p:spPr>
          <a:xfrm>
            <a:off x="4023360" y="5102860"/>
            <a:ext cx="2686685" cy="99441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200"/>
              <a:t>новшество, которое реально внедрено и дало измеримый результат. Идея на бумаге без внедрения — не инновация</a:t>
            </a:r>
            <a:endParaRPr lang="ru-RU" altLang="en-US" sz="1200"/>
          </a:p>
        </p:txBody>
      </p:sp>
      <p:sp>
        <p:nvSpPr>
          <p:cNvPr id="44" name="Text Placeholder 21"/>
          <p:cNvSpPr txBox="1"/>
          <p:nvPr/>
        </p:nvSpPr>
        <p:spPr>
          <a:xfrm>
            <a:off x="3961765" y="4686935"/>
            <a:ext cx="2832735" cy="3778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en-US" sz="1800">
                <a:solidFill>
                  <a:schemeClr val="accent1"/>
                </a:solidFill>
              </a:rPr>
              <a:t>И</a:t>
            </a:r>
            <a:r>
              <a:rPr lang="ru-RU" altLang="en-US" sz="1800">
                <a:solidFill>
                  <a:schemeClr val="accent1"/>
                </a:solidFill>
              </a:rPr>
              <a:t>ННОВАЦИЯ</a:t>
            </a:r>
            <a:r>
              <a:rPr lang="en-US" altLang="en-US">
                <a:solidFill>
                  <a:schemeClr val="accent1"/>
                </a:solidFill>
              </a:rPr>
              <a:t> </a:t>
            </a:r>
          </a:p>
        </p:txBody>
      </p:sp>
      <p:sp>
        <p:nvSpPr>
          <p:cNvPr id="45" name="Text Placeholder 17"/>
          <p:cNvSpPr txBox="1"/>
          <p:nvPr/>
        </p:nvSpPr>
        <p:spPr>
          <a:xfrm>
            <a:off x="6885940" y="5111115"/>
            <a:ext cx="3032125" cy="9861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sz="1200"/>
              <a:t>целенаправленная деятельность по созданию, апробации и внедрению новшества, ограниченная по времени и ресурсам</a:t>
            </a:r>
            <a:endParaRPr lang="ru-RU" altLang="en-US" sz="1200"/>
          </a:p>
        </p:txBody>
      </p:sp>
      <p:sp>
        <p:nvSpPr>
          <p:cNvPr id="46" name="Text Placeholder 21"/>
          <p:cNvSpPr txBox="1"/>
          <p:nvPr/>
        </p:nvSpPr>
        <p:spPr>
          <a:xfrm>
            <a:off x="6710045" y="4680585"/>
            <a:ext cx="3197225" cy="384175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altLang="en-US" sz="7200">
                <a:solidFill>
                  <a:schemeClr val="accent4"/>
                </a:solidFill>
              </a:rPr>
              <a:t>Инно</a:t>
            </a:r>
            <a:r>
              <a:rPr lang="ru-RU" altLang="en-US" sz="7200">
                <a:solidFill>
                  <a:schemeClr val="accent4"/>
                </a:solidFill>
              </a:rPr>
              <a:t>в</a:t>
            </a:r>
            <a:r>
              <a:rPr lang="en-US" altLang="en-US" sz="7200">
                <a:solidFill>
                  <a:schemeClr val="accent4"/>
                </a:solidFill>
              </a:rPr>
              <a:t>ационный проект</a:t>
            </a:r>
          </a:p>
        </p:txBody>
      </p:sp>
      <p:sp>
        <p:nvSpPr>
          <p:cNvPr id="50" name="Freeform 20"/>
          <p:cNvSpPr>
            <a:spLocks noEditPoints="1"/>
          </p:cNvSpPr>
          <p:nvPr/>
        </p:nvSpPr>
        <p:spPr bwMode="auto">
          <a:xfrm>
            <a:off x="7735700" y="2065822"/>
            <a:ext cx="450212" cy="464734"/>
          </a:xfrm>
          <a:custGeom>
            <a:avLst/>
            <a:gdLst>
              <a:gd name="T0" fmla="*/ 43 w 116"/>
              <a:gd name="T1" fmla="*/ 12 h 120"/>
              <a:gd name="T2" fmla="*/ 102 w 116"/>
              <a:gd name="T3" fmla="*/ 48 h 120"/>
              <a:gd name="T4" fmla="*/ 116 w 116"/>
              <a:gd name="T5" fmla="*/ 77 h 120"/>
              <a:gd name="T6" fmla="*/ 104 w 116"/>
              <a:gd name="T7" fmla="*/ 77 h 120"/>
              <a:gd name="T8" fmla="*/ 104 w 116"/>
              <a:gd name="T9" fmla="*/ 97 h 120"/>
              <a:gd name="T10" fmla="*/ 98 w 116"/>
              <a:gd name="T11" fmla="*/ 103 h 120"/>
              <a:gd name="T12" fmla="*/ 85 w 116"/>
              <a:gd name="T13" fmla="*/ 103 h 120"/>
              <a:gd name="T14" fmla="*/ 85 w 116"/>
              <a:gd name="T15" fmla="*/ 120 h 120"/>
              <a:gd name="T16" fmla="*/ 32 w 116"/>
              <a:gd name="T17" fmla="*/ 120 h 120"/>
              <a:gd name="T18" fmla="*/ 32 w 116"/>
              <a:gd name="T19" fmla="*/ 102 h 120"/>
              <a:gd name="T20" fmla="*/ 26 w 116"/>
              <a:gd name="T21" fmla="*/ 90 h 120"/>
              <a:gd name="T22" fmla="*/ 65 w 116"/>
              <a:gd name="T23" fmla="*/ 54 h 120"/>
              <a:gd name="T24" fmla="*/ 65 w 116"/>
              <a:gd name="T25" fmla="*/ 46 h 120"/>
              <a:gd name="T26" fmla="*/ 56 w 116"/>
              <a:gd name="T27" fmla="*/ 42 h 120"/>
              <a:gd name="T28" fmla="*/ 55 w 116"/>
              <a:gd name="T29" fmla="*/ 39 h 120"/>
              <a:gd name="T30" fmla="*/ 59 w 116"/>
              <a:gd name="T31" fmla="*/ 30 h 120"/>
              <a:gd name="T32" fmla="*/ 53 w 116"/>
              <a:gd name="T33" fmla="*/ 24 h 120"/>
              <a:gd name="T34" fmla="*/ 44 w 116"/>
              <a:gd name="T35" fmla="*/ 28 h 120"/>
              <a:gd name="T36" fmla="*/ 41 w 116"/>
              <a:gd name="T37" fmla="*/ 27 h 120"/>
              <a:gd name="T38" fmla="*/ 37 w 116"/>
              <a:gd name="T39" fmla="*/ 18 h 120"/>
              <a:gd name="T40" fmla="*/ 29 w 116"/>
              <a:gd name="T41" fmla="*/ 18 h 120"/>
              <a:gd name="T42" fmla="*/ 25 w 116"/>
              <a:gd name="T43" fmla="*/ 27 h 120"/>
              <a:gd name="T44" fmla="*/ 22 w 116"/>
              <a:gd name="T45" fmla="*/ 28 h 120"/>
              <a:gd name="T46" fmla="*/ 13 w 116"/>
              <a:gd name="T47" fmla="*/ 24 h 120"/>
              <a:gd name="T48" fmla="*/ 7 w 116"/>
              <a:gd name="T49" fmla="*/ 30 h 120"/>
              <a:gd name="T50" fmla="*/ 11 w 116"/>
              <a:gd name="T51" fmla="*/ 39 h 120"/>
              <a:gd name="T52" fmla="*/ 10 w 116"/>
              <a:gd name="T53" fmla="*/ 42 h 120"/>
              <a:gd name="T54" fmla="*/ 0 w 116"/>
              <a:gd name="T55" fmla="*/ 46 h 120"/>
              <a:gd name="T56" fmla="*/ 0 w 116"/>
              <a:gd name="T57" fmla="*/ 54 h 120"/>
              <a:gd name="T58" fmla="*/ 10 w 116"/>
              <a:gd name="T59" fmla="*/ 58 h 120"/>
              <a:gd name="T60" fmla="*/ 11 w 116"/>
              <a:gd name="T61" fmla="*/ 61 h 120"/>
              <a:gd name="T62" fmla="*/ 7 w 116"/>
              <a:gd name="T63" fmla="*/ 70 h 120"/>
              <a:gd name="T64" fmla="*/ 13 w 116"/>
              <a:gd name="T65" fmla="*/ 76 h 120"/>
              <a:gd name="T66" fmla="*/ 22 w 116"/>
              <a:gd name="T67" fmla="*/ 72 h 120"/>
              <a:gd name="T68" fmla="*/ 25 w 116"/>
              <a:gd name="T69" fmla="*/ 73 h 120"/>
              <a:gd name="T70" fmla="*/ 29 w 116"/>
              <a:gd name="T71" fmla="*/ 82 h 120"/>
              <a:gd name="T72" fmla="*/ 37 w 116"/>
              <a:gd name="T73" fmla="*/ 82 h 120"/>
              <a:gd name="T74" fmla="*/ 41 w 116"/>
              <a:gd name="T75" fmla="*/ 73 h 120"/>
              <a:gd name="T76" fmla="*/ 44 w 116"/>
              <a:gd name="T77" fmla="*/ 72 h 120"/>
              <a:gd name="T78" fmla="*/ 53 w 116"/>
              <a:gd name="T79" fmla="*/ 76 h 120"/>
              <a:gd name="T80" fmla="*/ 59 w 116"/>
              <a:gd name="T81" fmla="*/ 70 h 120"/>
              <a:gd name="T82" fmla="*/ 55 w 116"/>
              <a:gd name="T83" fmla="*/ 61 h 120"/>
              <a:gd name="T84" fmla="*/ 56 w 116"/>
              <a:gd name="T85" fmla="*/ 58 h 120"/>
              <a:gd name="T86" fmla="*/ 65 w 116"/>
              <a:gd name="T87" fmla="*/ 54 h 120"/>
              <a:gd name="T88" fmla="*/ 33 w 116"/>
              <a:gd name="T89" fmla="*/ 36 h 120"/>
              <a:gd name="T90" fmla="*/ 19 w 116"/>
              <a:gd name="T91" fmla="*/ 50 h 120"/>
              <a:gd name="T92" fmla="*/ 33 w 116"/>
              <a:gd name="T93" fmla="*/ 64 h 120"/>
              <a:gd name="T94" fmla="*/ 46 w 116"/>
              <a:gd name="T95" fmla="*/ 50 h 120"/>
              <a:gd name="T96" fmla="*/ 33 w 116"/>
              <a:gd name="T97" fmla="*/ 36 h 120"/>
              <a:gd name="T98" fmla="*/ 85 w 116"/>
              <a:gd name="T99" fmla="*/ 103 h 120"/>
              <a:gd name="T100" fmla="*/ 77 w 116"/>
              <a:gd name="T101" fmla="*/ 103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16" h="120">
                <a:moveTo>
                  <a:pt x="43" y="12"/>
                </a:moveTo>
                <a:cubicBezTo>
                  <a:pt x="108" y="0"/>
                  <a:pt x="102" y="48"/>
                  <a:pt x="102" y="48"/>
                </a:cubicBezTo>
                <a:cubicBezTo>
                  <a:pt x="116" y="77"/>
                  <a:pt x="116" y="77"/>
                  <a:pt x="116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4" y="97"/>
                  <a:pt x="104" y="97"/>
                  <a:pt x="104" y="97"/>
                </a:cubicBezTo>
                <a:cubicBezTo>
                  <a:pt x="104" y="100"/>
                  <a:pt x="102" y="103"/>
                  <a:pt x="98" y="103"/>
                </a:cubicBezTo>
                <a:cubicBezTo>
                  <a:pt x="85" y="103"/>
                  <a:pt x="85" y="103"/>
                  <a:pt x="85" y="103"/>
                </a:cubicBezTo>
                <a:cubicBezTo>
                  <a:pt x="85" y="120"/>
                  <a:pt x="85" y="120"/>
                  <a:pt x="85" y="120"/>
                </a:cubicBezTo>
                <a:moveTo>
                  <a:pt x="32" y="120"/>
                </a:moveTo>
                <a:cubicBezTo>
                  <a:pt x="32" y="102"/>
                  <a:pt x="32" y="102"/>
                  <a:pt x="32" y="102"/>
                </a:cubicBezTo>
                <a:cubicBezTo>
                  <a:pt x="26" y="90"/>
                  <a:pt x="26" y="90"/>
                  <a:pt x="26" y="90"/>
                </a:cubicBezTo>
                <a:moveTo>
                  <a:pt x="65" y="54"/>
                </a:moveTo>
                <a:cubicBezTo>
                  <a:pt x="65" y="46"/>
                  <a:pt x="65" y="46"/>
                  <a:pt x="65" y="46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1"/>
                  <a:pt x="55" y="40"/>
                  <a:pt x="55" y="39"/>
                </a:cubicBezTo>
                <a:cubicBezTo>
                  <a:pt x="59" y="30"/>
                  <a:pt x="59" y="30"/>
                  <a:pt x="59" y="30"/>
                </a:cubicBezTo>
                <a:cubicBezTo>
                  <a:pt x="53" y="24"/>
                  <a:pt x="53" y="24"/>
                  <a:pt x="53" y="24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28"/>
                  <a:pt x="42" y="27"/>
                  <a:pt x="41" y="27"/>
                </a:cubicBezTo>
                <a:cubicBezTo>
                  <a:pt x="37" y="18"/>
                  <a:pt x="37" y="18"/>
                  <a:pt x="37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5" y="27"/>
                  <a:pt x="25" y="27"/>
                  <a:pt x="25" y="27"/>
                </a:cubicBezTo>
                <a:cubicBezTo>
                  <a:pt x="24" y="27"/>
                  <a:pt x="23" y="28"/>
                  <a:pt x="22" y="28"/>
                </a:cubicBezTo>
                <a:cubicBezTo>
                  <a:pt x="13" y="24"/>
                  <a:pt x="13" y="24"/>
                  <a:pt x="13" y="24"/>
                </a:cubicBezTo>
                <a:cubicBezTo>
                  <a:pt x="7" y="30"/>
                  <a:pt x="7" y="30"/>
                  <a:pt x="7" y="30"/>
                </a:cubicBezTo>
                <a:cubicBezTo>
                  <a:pt x="11" y="39"/>
                  <a:pt x="11" y="39"/>
                  <a:pt x="11" y="39"/>
                </a:cubicBezTo>
                <a:cubicBezTo>
                  <a:pt x="10" y="40"/>
                  <a:pt x="10" y="41"/>
                  <a:pt x="10" y="42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54"/>
                  <a:pt x="0" y="54"/>
                  <a:pt x="0" y="54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59"/>
                  <a:pt x="10" y="60"/>
                  <a:pt x="11" y="61"/>
                </a:cubicBezTo>
                <a:cubicBezTo>
                  <a:pt x="7" y="70"/>
                  <a:pt x="7" y="70"/>
                  <a:pt x="7" y="70"/>
                </a:cubicBezTo>
                <a:cubicBezTo>
                  <a:pt x="13" y="76"/>
                  <a:pt x="13" y="76"/>
                  <a:pt x="13" y="76"/>
                </a:cubicBezTo>
                <a:cubicBezTo>
                  <a:pt x="22" y="72"/>
                  <a:pt x="22" y="72"/>
                  <a:pt x="22" y="72"/>
                </a:cubicBezTo>
                <a:cubicBezTo>
                  <a:pt x="23" y="72"/>
                  <a:pt x="24" y="73"/>
                  <a:pt x="25" y="73"/>
                </a:cubicBezTo>
                <a:cubicBezTo>
                  <a:pt x="29" y="82"/>
                  <a:pt x="29" y="82"/>
                  <a:pt x="29" y="82"/>
                </a:cubicBezTo>
                <a:cubicBezTo>
                  <a:pt x="37" y="82"/>
                  <a:pt x="37" y="82"/>
                  <a:pt x="37" y="82"/>
                </a:cubicBezTo>
                <a:cubicBezTo>
                  <a:pt x="41" y="73"/>
                  <a:pt x="41" y="73"/>
                  <a:pt x="41" y="73"/>
                </a:cubicBezTo>
                <a:cubicBezTo>
                  <a:pt x="42" y="73"/>
                  <a:pt x="43" y="72"/>
                  <a:pt x="44" y="72"/>
                </a:cubicBezTo>
                <a:cubicBezTo>
                  <a:pt x="53" y="76"/>
                  <a:pt x="53" y="76"/>
                  <a:pt x="53" y="76"/>
                </a:cubicBezTo>
                <a:cubicBezTo>
                  <a:pt x="59" y="70"/>
                  <a:pt x="59" y="70"/>
                  <a:pt x="59" y="70"/>
                </a:cubicBezTo>
                <a:cubicBezTo>
                  <a:pt x="55" y="61"/>
                  <a:pt x="55" y="61"/>
                  <a:pt x="55" y="61"/>
                </a:cubicBezTo>
                <a:cubicBezTo>
                  <a:pt x="55" y="60"/>
                  <a:pt x="56" y="59"/>
                  <a:pt x="56" y="58"/>
                </a:cubicBezTo>
                <a:lnTo>
                  <a:pt x="65" y="54"/>
                </a:lnTo>
                <a:close/>
                <a:moveTo>
                  <a:pt x="33" y="36"/>
                </a:moveTo>
                <a:cubicBezTo>
                  <a:pt x="25" y="36"/>
                  <a:pt x="19" y="42"/>
                  <a:pt x="19" y="50"/>
                </a:cubicBezTo>
                <a:cubicBezTo>
                  <a:pt x="19" y="58"/>
                  <a:pt x="25" y="64"/>
                  <a:pt x="33" y="64"/>
                </a:cubicBezTo>
                <a:cubicBezTo>
                  <a:pt x="40" y="64"/>
                  <a:pt x="46" y="58"/>
                  <a:pt x="46" y="50"/>
                </a:cubicBezTo>
                <a:cubicBezTo>
                  <a:pt x="46" y="42"/>
                  <a:pt x="40" y="36"/>
                  <a:pt x="33" y="36"/>
                </a:cubicBezTo>
                <a:close/>
                <a:moveTo>
                  <a:pt x="85" y="103"/>
                </a:moveTo>
                <a:cubicBezTo>
                  <a:pt x="77" y="103"/>
                  <a:pt x="77" y="103"/>
                  <a:pt x="77" y="103"/>
                </a:cubicBezTo>
              </a:path>
            </a:pathLst>
          </a:custGeom>
          <a:noFill/>
          <a:ln w="15875" cap="rnd">
            <a:solidFill>
              <a:schemeClr val="bg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1" name="Freeform 21"/>
          <p:cNvSpPr>
            <a:spLocks noEditPoints="1"/>
          </p:cNvSpPr>
          <p:nvPr/>
        </p:nvSpPr>
        <p:spPr bwMode="auto">
          <a:xfrm>
            <a:off x="2957324" y="2198145"/>
            <a:ext cx="587373" cy="332414"/>
          </a:xfrm>
          <a:custGeom>
            <a:avLst/>
            <a:gdLst>
              <a:gd name="T0" fmla="*/ 36 w 152"/>
              <a:gd name="T1" fmla="*/ 70 h 86"/>
              <a:gd name="T2" fmla="*/ 35 w 152"/>
              <a:gd name="T3" fmla="*/ 64 h 86"/>
              <a:gd name="T4" fmla="*/ 44 w 152"/>
              <a:gd name="T5" fmla="*/ 56 h 86"/>
              <a:gd name="T6" fmla="*/ 49 w 152"/>
              <a:gd name="T7" fmla="*/ 60 h 86"/>
              <a:gd name="T8" fmla="*/ 42 w 152"/>
              <a:gd name="T9" fmla="*/ 70 h 86"/>
              <a:gd name="T10" fmla="*/ 92 w 152"/>
              <a:gd name="T11" fmla="*/ 62 h 86"/>
              <a:gd name="T12" fmla="*/ 111 w 152"/>
              <a:gd name="T13" fmla="*/ 70 h 86"/>
              <a:gd name="T14" fmla="*/ 112 w 152"/>
              <a:gd name="T15" fmla="*/ 62 h 86"/>
              <a:gd name="T16" fmla="*/ 93 w 152"/>
              <a:gd name="T17" fmla="*/ 77 h 86"/>
              <a:gd name="T18" fmla="*/ 101 w 152"/>
              <a:gd name="T19" fmla="*/ 77 h 86"/>
              <a:gd name="T20" fmla="*/ 103 w 152"/>
              <a:gd name="T21" fmla="*/ 70 h 86"/>
              <a:gd name="T22" fmla="*/ 83 w 152"/>
              <a:gd name="T23" fmla="*/ 83 h 86"/>
              <a:gd name="T24" fmla="*/ 91 w 152"/>
              <a:gd name="T25" fmla="*/ 83 h 86"/>
              <a:gd name="T26" fmla="*/ 93 w 152"/>
              <a:gd name="T27" fmla="*/ 77 h 86"/>
              <a:gd name="T28" fmla="*/ 71 w 152"/>
              <a:gd name="T29" fmla="*/ 84 h 86"/>
              <a:gd name="T30" fmla="*/ 81 w 152"/>
              <a:gd name="T31" fmla="*/ 83 h 86"/>
              <a:gd name="T32" fmla="*/ 48 w 152"/>
              <a:gd name="T33" fmla="*/ 77 h 86"/>
              <a:gd name="T34" fmla="*/ 58 w 152"/>
              <a:gd name="T35" fmla="*/ 59 h 86"/>
              <a:gd name="T36" fmla="*/ 52 w 152"/>
              <a:gd name="T37" fmla="*/ 59 h 86"/>
              <a:gd name="T38" fmla="*/ 42 w 152"/>
              <a:gd name="T39" fmla="*/ 77 h 86"/>
              <a:gd name="T40" fmla="*/ 48 w 152"/>
              <a:gd name="T41" fmla="*/ 77 h 86"/>
              <a:gd name="T42" fmla="*/ 66 w 152"/>
              <a:gd name="T43" fmla="*/ 70 h 86"/>
              <a:gd name="T44" fmla="*/ 62 w 152"/>
              <a:gd name="T45" fmla="*/ 63 h 86"/>
              <a:gd name="T46" fmla="*/ 50 w 152"/>
              <a:gd name="T47" fmla="*/ 75 h 86"/>
              <a:gd name="T48" fmla="*/ 54 w 152"/>
              <a:gd name="T49" fmla="*/ 82 h 86"/>
              <a:gd name="T50" fmla="*/ 70 w 152"/>
              <a:gd name="T51" fmla="*/ 80 h 86"/>
              <a:gd name="T52" fmla="*/ 71 w 152"/>
              <a:gd name="T53" fmla="*/ 72 h 86"/>
              <a:gd name="T54" fmla="*/ 65 w 152"/>
              <a:gd name="T55" fmla="*/ 72 h 86"/>
              <a:gd name="T56" fmla="*/ 59 w 152"/>
              <a:gd name="T57" fmla="*/ 85 h 86"/>
              <a:gd name="T58" fmla="*/ 66 w 152"/>
              <a:gd name="T59" fmla="*/ 84 h 86"/>
              <a:gd name="T60" fmla="*/ 131 w 152"/>
              <a:gd name="T61" fmla="*/ 0 h 86"/>
              <a:gd name="T62" fmla="*/ 126 w 152"/>
              <a:gd name="T63" fmla="*/ 51 h 86"/>
              <a:gd name="T64" fmla="*/ 152 w 152"/>
              <a:gd name="T65" fmla="*/ 41 h 86"/>
              <a:gd name="T66" fmla="*/ 82 w 152"/>
              <a:gd name="T67" fmla="*/ 22 h 86"/>
              <a:gd name="T68" fmla="*/ 75 w 152"/>
              <a:gd name="T69" fmla="*/ 22 h 86"/>
              <a:gd name="T70" fmla="*/ 52 w 152"/>
              <a:gd name="T71" fmla="*/ 33 h 86"/>
              <a:gd name="T72" fmla="*/ 72 w 152"/>
              <a:gd name="T73" fmla="*/ 39 h 86"/>
              <a:gd name="T74" fmla="*/ 112 w 152"/>
              <a:gd name="T75" fmla="*/ 62 h 86"/>
              <a:gd name="T76" fmla="*/ 118 w 152"/>
              <a:gd name="T77" fmla="*/ 54 h 86"/>
              <a:gd name="T78" fmla="*/ 112 w 152"/>
              <a:gd name="T79" fmla="*/ 62 h 86"/>
              <a:gd name="T80" fmla="*/ 38 w 152"/>
              <a:gd name="T81" fmla="*/ 61 h 86"/>
              <a:gd name="T82" fmla="*/ 22 w 152"/>
              <a:gd name="T83" fmla="*/ 57 h 86"/>
              <a:gd name="T84" fmla="*/ 31 w 152"/>
              <a:gd name="T85" fmla="*/ 0 h 86"/>
              <a:gd name="T86" fmla="*/ 36 w 152"/>
              <a:gd name="T87" fmla="*/ 62 h 86"/>
              <a:gd name="T88" fmla="*/ 50 w 152"/>
              <a:gd name="T89" fmla="*/ 21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2" h="86">
                <a:moveTo>
                  <a:pt x="39" y="71"/>
                </a:moveTo>
                <a:cubicBezTo>
                  <a:pt x="38" y="72"/>
                  <a:pt x="37" y="71"/>
                  <a:pt x="36" y="70"/>
                </a:cubicBezTo>
                <a:cubicBezTo>
                  <a:pt x="35" y="69"/>
                  <a:pt x="34" y="68"/>
                  <a:pt x="34" y="67"/>
                </a:cubicBezTo>
                <a:cubicBezTo>
                  <a:pt x="34" y="66"/>
                  <a:pt x="34" y="65"/>
                  <a:pt x="35" y="64"/>
                </a:cubicBezTo>
                <a:cubicBezTo>
                  <a:pt x="41" y="57"/>
                  <a:pt x="41" y="57"/>
                  <a:pt x="41" y="57"/>
                </a:cubicBezTo>
                <a:cubicBezTo>
                  <a:pt x="42" y="56"/>
                  <a:pt x="43" y="56"/>
                  <a:pt x="44" y="56"/>
                </a:cubicBezTo>
                <a:cubicBezTo>
                  <a:pt x="45" y="55"/>
                  <a:pt x="47" y="56"/>
                  <a:pt x="48" y="57"/>
                </a:cubicBezTo>
                <a:cubicBezTo>
                  <a:pt x="49" y="58"/>
                  <a:pt x="49" y="59"/>
                  <a:pt x="49" y="60"/>
                </a:cubicBezTo>
                <a:cubicBezTo>
                  <a:pt x="49" y="61"/>
                  <a:pt x="49" y="62"/>
                  <a:pt x="48" y="63"/>
                </a:cubicBezTo>
                <a:cubicBezTo>
                  <a:pt x="42" y="70"/>
                  <a:pt x="42" y="70"/>
                  <a:pt x="42" y="70"/>
                </a:cubicBezTo>
                <a:cubicBezTo>
                  <a:pt x="41" y="71"/>
                  <a:pt x="40" y="71"/>
                  <a:pt x="39" y="71"/>
                </a:cubicBezTo>
                <a:close/>
                <a:moveTo>
                  <a:pt x="92" y="62"/>
                </a:moveTo>
                <a:cubicBezTo>
                  <a:pt x="92" y="62"/>
                  <a:pt x="104" y="72"/>
                  <a:pt x="107" y="72"/>
                </a:cubicBezTo>
                <a:cubicBezTo>
                  <a:pt x="109" y="72"/>
                  <a:pt x="110" y="72"/>
                  <a:pt x="111" y="70"/>
                </a:cubicBezTo>
                <a:cubicBezTo>
                  <a:pt x="112" y="69"/>
                  <a:pt x="113" y="67"/>
                  <a:pt x="113" y="66"/>
                </a:cubicBezTo>
                <a:cubicBezTo>
                  <a:pt x="113" y="64"/>
                  <a:pt x="112" y="63"/>
                  <a:pt x="112" y="62"/>
                </a:cubicBezTo>
                <a:moveTo>
                  <a:pt x="83" y="68"/>
                </a:moveTo>
                <a:cubicBezTo>
                  <a:pt x="93" y="77"/>
                  <a:pt x="93" y="77"/>
                  <a:pt x="93" y="77"/>
                </a:cubicBezTo>
                <a:cubicBezTo>
                  <a:pt x="94" y="78"/>
                  <a:pt x="96" y="78"/>
                  <a:pt x="97" y="79"/>
                </a:cubicBezTo>
                <a:cubicBezTo>
                  <a:pt x="99" y="79"/>
                  <a:pt x="100" y="78"/>
                  <a:pt x="101" y="77"/>
                </a:cubicBezTo>
                <a:cubicBezTo>
                  <a:pt x="103" y="76"/>
                  <a:pt x="104" y="74"/>
                  <a:pt x="104" y="72"/>
                </a:cubicBezTo>
                <a:cubicBezTo>
                  <a:pt x="103" y="72"/>
                  <a:pt x="103" y="71"/>
                  <a:pt x="103" y="70"/>
                </a:cubicBezTo>
                <a:moveTo>
                  <a:pt x="78" y="78"/>
                </a:moveTo>
                <a:cubicBezTo>
                  <a:pt x="83" y="83"/>
                  <a:pt x="83" y="83"/>
                  <a:pt x="83" y="83"/>
                </a:cubicBezTo>
                <a:cubicBezTo>
                  <a:pt x="84" y="84"/>
                  <a:pt x="85" y="84"/>
                  <a:pt x="87" y="85"/>
                </a:cubicBezTo>
                <a:cubicBezTo>
                  <a:pt x="88" y="85"/>
                  <a:pt x="90" y="84"/>
                  <a:pt x="91" y="83"/>
                </a:cubicBezTo>
                <a:cubicBezTo>
                  <a:pt x="93" y="82"/>
                  <a:pt x="93" y="80"/>
                  <a:pt x="93" y="78"/>
                </a:cubicBezTo>
                <a:cubicBezTo>
                  <a:pt x="93" y="78"/>
                  <a:pt x="93" y="77"/>
                  <a:pt x="93" y="77"/>
                </a:cubicBezTo>
                <a:moveTo>
                  <a:pt x="68" y="82"/>
                </a:moveTo>
                <a:cubicBezTo>
                  <a:pt x="71" y="84"/>
                  <a:pt x="71" y="84"/>
                  <a:pt x="71" y="84"/>
                </a:cubicBezTo>
                <a:cubicBezTo>
                  <a:pt x="72" y="85"/>
                  <a:pt x="74" y="85"/>
                  <a:pt x="76" y="85"/>
                </a:cubicBezTo>
                <a:cubicBezTo>
                  <a:pt x="78" y="85"/>
                  <a:pt x="80" y="84"/>
                  <a:pt x="81" y="83"/>
                </a:cubicBezTo>
                <a:cubicBezTo>
                  <a:pt x="81" y="83"/>
                  <a:pt x="82" y="82"/>
                  <a:pt x="82" y="82"/>
                </a:cubicBezTo>
                <a:moveTo>
                  <a:pt x="48" y="77"/>
                </a:moveTo>
                <a:cubicBezTo>
                  <a:pt x="59" y="65"/>
                  <a:pt x="59" y="65"/>
                  <a:pt x="59" y="65"/>
                </a:cubicBezTo>
                <a:cubicBezTo>
                  <a:pt x="60" y="63"/>
                  <a:pt x="60" y="60"/>
                  <a:pt x="58" y="59"/>
                </a:cubicBezTo>
                <a:cubicBezTo>
                  <a:pt x="57" y="58"/>
                  <a:pt x="56" y="57"/>
                  <a:pt x="55" y="57"/>
                </a:cubicBezTo>
                <a:cubicBezTo>
                  <a:pt x="53" y="58"/>
                  <a:pt x="52" y="58"/>
                  <a:pt x="52" y="59"/>
                </a:cubicBezTo>
                <a:cubicBezTo>
                  <a:pt x="41" y="71"/>
                  <a:pt x="41" y="71"/>
                  <a:pt x="41" y="71"/>
                </a:cubicBezTo>
                <a:cubicBezTo>
                  <a:pt x="40" y="72"/>
                  <a:pt x="40" y="75"/>
                  <a:pt x="42" y="77"/>
                </a:cubicBezTo>
                <a:cubicBezTo>
                  <a:pt x="43" y="78"/>
                  <a:pt x="44" y="78"/>
                  <a:pt x="45" y="78"/>
                </a:cubicBezTo>
                <a:cubicBezTo>
                  <a:pt x="46" y="78"/>
                  <a:pt x="47" y="78"/>
                  <a:pt x="48" y="77"/>
                </a:cubicBezTo>
                <a:close/>
                <a:moveTo>
                  <a:pt x="57" y="81"/>
                </a:moveTo>
                <a:cubicBezTo>
                  <a:pt x="66" y="70"/>
                  <a:pt x="66" y="70"/>
                  <a:pt x="66" y="70"/>
                </a:cubicBezTo>
                <a:cubicBezTo>
                  <a:pt x="68" y="68"/>
                  <a:pt x="68" y="65"/>
                  <a:pt x="66" y="64"/>
                </a:cubicBezTo>
                <a:cubicBezTo>
                  <a:pt x="65" y="63"/>
                  <a:pt x="64" y="62"/>
                  <a:pt x="62" y="63"/>
                </a:cubicBezTo>
                <a:cubicBezTo>
                  <a:pt x="61" y="63"/>
                  <a:pt x="60" y="63"/>
                  <a:pt x="60" y="64"/>
                </a:cubicBezTo>
                <a:cubicBezTo>
                  <a:pt x="50" y="75"/>
                  <a:pt x="50" y="75"/>
                  <a:pt x="50" y="75"/>
                </a:cubicBezTo>
                <a:cubicBezTo>
                  <a:pt x="48" y="77"/>
                  <a:pt x="48" y="79"/>
                  <a:pt x="50" y="81"/>
                </a:cubicBezTo>
                <a:cubicBezTo>
                  <a:pt x="51" y="82"/>
                  <a:pt x="53" y="83"/>
                  <a:pt x="54" y="82"/>
                </a:cubicBezTo>
                <a:cubicBezTo>
                  <a:pt x="55" y="82"/>
                  <a:pt x="56" y="82"/>
                  <a:pt x="57" y="81"/>
                </a:cubicBezTo>
                <a:close/>
                <a:moveTo>
                  <a:pt x="70" y="80"/>
                </a:moveTo>
                <a:cubicBezTo>
                  <a:pt x="71" y="78"/>
                  <a:pt x="71" y="78"/>
                  <a:pt x="71" y="78"/>
                </a:cubicBezTo>
                <a:cubicBezTo>
                  <a:pt x="73" y="76"/>
                  <a:pt x="73" y="73"/>
                  <a:pt x="71" y="72"/>
                </a:cubicBezTo>
                <a:cubicBezTo>
                  <a:pt x="70" y="71"/>
                  <a:pt x="69" y="70"/>
                  <a:pt x="67" y="71"/>
                </a:cubicBezTo>
                <a:cubicBezTo>
                  <a:pt x="66" y="71"/>
                  <a:pt x="65" y="71"/>
                  <a:pt x="65" y="72"/>
                </a:cubicBezTo>
                <a:cubicBezTo>
                  <a:pt x="59" y="78"/>
                  <a:pt x="59" y="78"/>
                  <a:pt x="59" y="78"/>
                </a:cubicBezTo>
                <a:cubicBezTo>
                  <a:pt x="57" y="80"/>
                  <a:pt x="57" y="83"/>
                  <a:pt x="59" y="85"/>
                </a:cubicBezTo>
                <a:cubicBezTo>
                  <a:pt x="60" y="86"/>
                  <a:pt x="62" y="86"/>
                  <a:pt x="63" y="86"/>
                </a:cubicBezTo>
                <a:cubicBezTo>
                  <a:pt x="64" y="86"/>
                  <a:pt x="65" y="85"/>
                  <a:pt x="66" y="84"/>
                </a:cubicBezTo>
                <a:lnTo>
                  <a:pt x="70" y="80"/>
                </a:lnTo>
                <a:close/>
                <a:moveTo>
                  <a:pt x="131" y="0"/>
                </a:moveTo>
                <a:cubicBezTo>
                  <a:pt x="121" y="5"/>
                  <a:pt x="107" y="13"/>
                  <a:pt x="105" y="14"/>
                </a:cubicBezTo>
                <a:cubicBezTo>
                  <a:pt x="107" y="18"/>
                  <a:pt x="116" y="32"/>
                  <a:pt x="126" y="51"/>
                </a:cubicBezTo>
                <a:cubicBezTo>
                  <a:pt x="128" y="54"/>
                  <a:pt x="128" y="54"/>
                  <a:pt x="128" y="54"/>
                </a:cubicBezTo>
                <a:cubicBezTo>
                  <a:pt x="152" y="41"/>
                  <a:pt x="152" y="41"/>
                  <a:pt x="152" y="41"/>
                </a:cubicBezTo>
                <a:moveTo>
                  <a:pt x="108" y="20"/>
                </a:moveTo>
                <a:cubicBezTo>
                  <a:pt x="96" y="15"/>
                  <a:pt x="89" y="22"/>
                  <a:pt x="82" y="22"/>
                </a:cubicBezTo>
                <a:cubicBezTo>
                  <a:pt x="79" y="22"/>
                  <a:pt x="77" y="22"/>
                  <a:pt x="75" y="22"/>
                </a:cubicBezTo>
                <a:cubicBezTo>
                  <a:pt x="75" y="22"/>
                  <a:pt x="75" y="22"/>
                  <a:pt x="75" y="22"/>
                </a:cubicBezTo>
                <a:cubicBezTo>
                  <a:pt x="74" y="22"/>
                  <a:pt x="73" y="23"/>
                  <a:pt x="73" y="23"/>
                </a:cubicBezTo>
                <a:cubicBezTo>
                  <a:pt x="52" y="33"/>
                  <a:pt x="52" y="33"/>
                  <a:pt x="52" y="33"/>
                </a:cubicBezTo>
                <a:cubicBezTo>
                  <a:pt x="43" y="38"/>
                  <a:pt x="52" y="46"/>
                  <a:pt x="55" y="45"/>
                </a:cubicBezTo>
                <a:cubicBezTo>
                  <a:pt x="59" y="44"/>
                  <a:pt x="67" y="41"/>
                  <a:pt x="72" y="39"/>
                </a:cubicBezTo>
                <a:cubicBezTo>
                  <a:pt x="75" y="37"/>
                  <a:pt x="79" y="38"/>
                  <a:pt x="82" y="40"/>
                </a:cubicBezTo>
                <a:cubicBezTo>
                  <a:pt x="91" y="47"/>
                  <a:pt x="110" y="61"/>
                  <a:pt x="112" y="62"/>
                </a:cubicBezTo>
                <a:moveTo>
                  <a:pt x="125" y="49"/>
                </a:moveTo>
                <a:cubicBezTo>
                  <a:pt x="124" y="50"/>
                  <a:pt x="119" y="53"/>
                  <a:pt x="118" y="54"/>
                </a:cubicBezTo>
                <a:cubicBezTo>
                  <a:pt x="118" y="54"/>
                  <a:pt x="117" y="55"/>
                  <a:pt x="116" y="57"/>
                </a:cubicBezTo>
                <a:cubicBezTo>
                  <a:pt x="115" y="59"/>
                  <a:pt x="113" y="62"/>
                  <a:pt x="112" y="62"/>
                </a:cubicBezTo>
                <a:moveTo>
                  <a:pt x="38" y="61"/>
                </a:moveTo>
                <a:cubicBezTo>
                  <a:pt x="38" y="61"/>
                  <a:pt x="38" y="61"/>
                  <a:pt x="38" y="61"/>
                </a:cubicBezTo>
                <a:moveTo>
                  <a:pt x="0" y="39"/>
                </a:moveTo>
                <a:cubicBezTo>
                  <a:pt x="22" y="57"/>
                  <a:pt x="22" y="57"/>
                  <a:pt x="22" y="57"/>
                </a:cubicBezTo>
                <a:cubicBezTo>
                  <a:pt x="53" y="18"/>
                  <a:pt x="53" y="18"/>
                  <a:pt x="53" y="18"/>
                </a:cubicBezTo>
                <a:cubicBezTo>
                  <a:pt x="31" y="0"/>
                  <a:pt x="31" y="0"/>
                  <a:pt x="31" y="0"/>
                </a:cubicBezTo>
                <a:moveTo>
                  <a:pt x="24" y="54"/>
                </a:moveTo>
                <a:cubicBezTo>
                  <a:pt x="30" y="59"/>
                  <a:pt x="36" y="62"/>
                  <a:pt x="36" y="62"/>
                </a:cubicBezTo>
                <a:moveTo>
                  <a:pt x="65" y="27"/>
                </a:moveTo>
                <a:cubicBezTo>
                  <a:pt x="62" y="25"/>
                  <a:pt x="56" y="23"/>
                  <a:pt x="50" y="21"/>
                </a:cubicBezTo>
              </a:path>
            </a:pathLst>
          </a:custGeom>
          <a:noFill/>
          <a:ln w="15875" cap="rnd">
            <a:solidFill>
              <a:schemeClr val="bg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2" name="Freeform 22"/>
          <p:cNvSpPr>
            <a:spLocks noEditPoints="1"/>
          </p:cNvSpPr>
          <p:nvPr/>
        </p:nvSpPr>
        <p:spPr bwMode="auto">
          <a:xfrm>
            <a:off x="5293808" y="2065695"/>
            <a:ext cx="451826" cy="364688"/>
          </a:xfrm>
          <a:custGeom>
            <a:avLst/>
            <a:gdLst>
              <a:gd name="T0" fmla="*/ 117 w 117"/>
              <a:gd name="T1" fmla="*/ 94 h 94"/>
              <a:gd name="T2" fmla="*/ 0 w 117"/>
              <a:gd name="T3" fmla="*/ 94 h 94"/>
              <a:gd name="T4" fmla="*/ 29 w 117"/>
              <a:gd name="T5" fmla="*/ 69 h 94"/>
              <a:gd name="T6" fmla="*/ 13 w 117"/>
              <a:gd name="T7" fmla="*/ 69 h 94"/>
              <a:gd name="T8" fmla="*/ 13 w 117"/>
              <a:gd name="T9" fmla="*/ 94 h 94"/>
              <a:gd name="T10" fmla="*/ 29 w 117"/>
              <a:gd name="T11" fmla="*/ 94 h 94"/>
              <a:gd name="T12" fmla="*/ 29 w 117"/>
              <a:gd name="T13" fmla="*/ 69 h 94"/>
              <a:gd name="T14" fmla="*/ 54 w 117"/>
              <a:gd name="T15" fmla="*/ 44 h 94"/>
              <a:gd name="T16" fmla="*/ 38 w 117"/>
              <a:gd name="T17" fmla="*/ 44 h 94"/>
              <a:gd name="T18" fmla="*/ 38 w 117"/>
              <a:gd name="T19" fmla="*/ 94 h 94"/>
              <a:gd name="T20" fmla="*/ 54 w 117"/>
              <a:gd name="T21" fmla="*/ 94 h 94"/>
              <a:gd name="T22" fmla="*/ 54 w 117"/>
              <a:gd name="T23" fmla="*/ 44 h 94"/>
              <a:gd name="T24" fmla="*/ 79 w 117"/>
              <a:gd name="T25" fmla="*/ 55 h 94"/>
              <a:gd name="T26" fmla="*/ 63 w 117"/>
              <a:gd name="T27" fmla="*/ 55 h 94"/>
              <a:gd name="T28" fmla="*/ 63 w 117"/>
              <a:gd name="T29" fmla="*/ 94 h 94"/>
              <a:gd name="T30" fmla="*/ 79 w 117"/>
              <a:gd name="T31" fmla="*/ 94 h 94"/>
              <a:gd name="T32" fmla="*/ 79 w 117"/>
              <a:gd name="T33" fmla="*/ 55 h 94"/>
              <a:gd name="T34" fmla="*/ 105 w 117"/>
              <a:gd name="T35" fmla="*/ 29 h 94"/>
              <a:gd name="T36" fmla="*/ 88 w 117"/>
              <a:gd name="T37" fmla="*/ 29 h 94"/>
              <a:gd name="T38" fmla="*/ 88 w 117"/>
              <a:gd name="T39" fmla="*/ 94 h 94"/>
              <a:gd name="T40" fmla="*/ 105 w 117"/>
              <a:gd name="T41" fmla="*/ 94 h 94"/>
              <a:gd name="T42" fmla="*/ 105 w 117"/>
              <a:gd name="T43" fmla="*/ 29 h 94"/>
              <a:gd name="T44" fmla="*/ 21 w 117"/>
              <a:gd name="T45" fmla="*/ 41 h 94"/>
              <a:gd name="T46" fmla="*/ 16 w 117"/>
              <a:gd name="T47" fmla="*/ 46 h 94"/>
              <a:gd name="T48" fmla="*/ 21 w 117"/>
              <a:gd name="T49" fmla="*/ 50 h 94"/>
              <a:gd name="T50" fmla="*/ 25 w 117"/>
              <a:gd name="T51" fmla="*/ 46 h 94"/>
              <a:gd name="T52" fmla="*/ 21 w 117"/>
              <a:gd name="T53" fmla="*/ 41 h 94"/>
              <a:gd name="T54" fmla="*/ 46 w 117"/>
              <a:gd name="T55" fmla="*/ 17 h 94"/>
              <a:gd name="T56" fmla="*/ 41 w 117"/>
              <a:gd name="T57" fmla="*/ 21 h 94"/>
              <a:gd name="T58" fmla="*/ 46 w 117"/>
              <a:gd name="T59" fmla="*/ 26 h 94"/>
              <a:gd name="T60" fmla="*/ 51 w 117"/>
              <a:gd name="T61" fmla="*/ 21 h 94"/>
              <a:gd name="T62" fmla="*/ 46 w 117"/>
              <a:gd name="T63" fmla="*/ 17 h 94"/>
              <a:gd name="T64" fmla="*/ 71 w 117"/>
              <a:gd name="T65" fmla="*/ 29 h 94"/>
              <a:gd name="T66" fmla="*/ 67 w 117"/>
              <a:gd name="T67" fmla="*/ 34 h 94"/>
              <a:gd name="T68" fmla="*/ 71 w 117"/>
              <a:gd name="T69" fmla="*/ 38 h 94"/>
              <a:gd name="T70" fmla="*/ 76 w 117"/>
              <a:gd name="T71" fmla="*/ 34 h 94"/>
              <a:gd name="T72" fmla="*/ 71 w 117"/>
              <a:gd name="T73" fmla="*/ 29 h 94"/>
              <a:gd name="T74" fmla="*/ 96 w 117"/>
              <a:gd name="T75" fmla="*/ 0 h 94"/>
              <a:gd name="T76" fmla="*/ 92 w 117"/>
              <a:gd name="T77" fmla="*/ 5 h 94"/>
              <a:gd name="T78" fmla="*/ 96 w 117"/>
              <a:gd name="T79" fmla="*/ 9 h 94"/>
              <a:gd name="T80" fmla="*/ 101 w 117"/>
              <a:gd name="T81" fmla="*/ 5 h 94"/>
              <a:gd name="T82" fmla="*/ 96 w 117"/>
              <a:gd name="T83" fmla="*/ 0 h 94"/>
              <a:gd name="T84" fmla="*/ 74 w 117"/>
              <a:gd name="T85" fmla="*/ 30 h 94"/>
              <a:gd name="T86" fmla="*/ 93 w 117"/>
              <a:gd name="T87" fmla="*/ 8 h 94"/>
              <a:gd name="T88" fmla="*/ 50 w 117"/>
              <a:gd name="T89" fmla="*/ 23 h 94"/>
              <a:gd name="T90" fmla="*/ 67 w 117"/>
              <a:gd name="T91" fmla="*/ 32 h 94"/>
              <a:gd name="T92" fmla="*/ 43 w 117"/>
              <a:gd name="T93" fmla="*/ 25 h 94"/>
              <a:gd name="T94" fmla="*/ 24 w 117"/>
              <a:gd name="T95" fmla="*/ 42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7" h="94">
                <a:moveTo>
                  <a:pt x="117" y="94"/>
                </a:moveTo>
                <a:cubicBezTo>
                  <a:pt x="0" y="94"/>
                  <a:pt x="0" y="94"/>
                  <a:pt x="0" y="94"/>
                </a:cubicBezTo>
                <a:moveTo>
                  <a:pt x="29" y="69"/>
                </a:moveTo>
                <a:cubicBezTo>
                  <a:pt x="13" y="69"/>
                  <a:pt x="13" y="69"/>
                  <a:pt x="13" y="69"/>
                </a:cubicBezTo>
                <a:cubicBezTo>
                  <a:pt x="13" y="94"/>
                  <a:pt x="13" y="94"/>
                  <a:pt x="13" y="94"/>
                </a:cubicBezTo>
                <a:cubicBezTo>
                  <a:pt x="29" y="94"/>
                  <a:pt x="29" y="94"/>
                  <a:pt x="29" y="94"/>
                </a:cubicBezTo>
                <a:lnTo>
                  <a:pt x="29" y="69"/>
                </a:lnTo>
                <a:close/>
                <a:moveTo>
                  <a:pt x="54" y="44"/>
                </a:moveTo>
                <a:cubicBezTo>
                  <a:pt x="38" y="44"/>
                  <a:pt x="38" y="44"/>
                  <a:pt x="38" y="44"/>
                </a:cubicBezTo>
                <a:cubicBezTo>
                  <a:pt x="38" y="94"/>
                  <a:pt x="38" y="94"/>
                  <a:pt x="38" y="94"/>
                </a:cubicBezTo>
                <a:cubicBezTo>
                  <a:pt x="54" y="94"/>
                  <a:pt x="54" y="94"/>
                  <a:pt x="54" y="94"/>
                </a:cubicBezTo>
                <a:lnTo>
                  <a:pt x="54" y="44"/>
                </a:lnTo>
                <a:close/>
                <a:moveTo>
                  <a:pt x="79" y="55"/>
                </a:moveTo>
                <a:cubicBezTo>
                  <a:pt x="63" y="55"/>
                  <a:pt x="63" y="55"/>
                  <a:pt x="63" y="55"/>
                </a:cubicBezTo>
                <a:cubicBezTo>
                  <a:pt x="63" y="94"/>
                  <a:pt x="63" y="94"/>
                  <a:pt x="63" y="94"/>
                </a:cubicBezTo>
                <a:cubicBezTo>
                  <a:pt x="79" y="94"/>
                  <a:pt x="79" y="94"/>
                  <a:pt x="79" y="94"/>
                </a:cubicBezTo>
                <a:lnTo>
                  <a:pt x="79" y="55"/>
                </a:lnTo>
                <a:close/>
                <a:moveTo>
                  <a:pt x="105" y="29"/>
                </a:moveTo>
                <a:cubicBezTo>
                  <a:pt x="88" y="29"/>
                  <a:pt x="88" y="29"/>
                  <a:pt x="88" y="29"/>
                </a:cubicBezTo>
                <a:cubicBezTo>
                  <a:pt x="88" y="94"/>
                  <a:pt x="88" y="94"/>
                  <a:pt x="88" y="94"/>
                </a:cubicBezTo>
                <a:cubicBezTo>
                  <a:pt x="105" y="94"/>
                  <a:pt x="105" y="94"/>
                  <a:pt x="105" y="94"/>
                </a:cubicBezTo>
                <a:lnTo>
                  <a:pt x="105" y="29"/>
                </a:lnTo>
                <a:close/>
                <a:moveTo>
                  <a:pt x="21" y="41"/>
                </a:moveTo>
                <a:cubicBezTo>
                  <a:pt x="18" y="41"/>
                  <a:pt x="16" y="43"/>
                  <a:pt x="16" y="46"/>
                </a:cubicBezTo>
                <a:cubicBezTo>
                  <a:pt x="16" y="48"/>
                  <a:pt x="18" y="50"/>
                  <a:pt x="21" y="50"/>
                </a:cubicBezTo>
                <a:cubicBezTo>
                  <a:pt x="23" y="50"/>
                  <a:pt x="25" y="48"/>
                  <a:pt x="25" y="46"/>
                </a:cubicBezTo>
                <a:cubicBezTo>
                  <a:pt x="25" y="43"/>
                  <a:pt x="23" y="41"/>
                  <a:pt x="21" y="41"/>
                </a:cubicBezTo>
                <a:close/>
                <a:moveTo>
                  <a:pt x="46" y="17"/>
                </a:moveTo>
                <a:cubicBezTo>
                  <a:pt x="43" y="17"/>
                  <a:pt x="41" y="19"/>
                  <a:pt x="41" y="21"/>
                </a:cubicBezTo>
                <a:cubicBezTo>
                  <a:pt x="41" y="24"/>
                  <a:pt x="43" y="26"/>
                  <a:pt x="46" y="26"/>
                </a:cubicBezTo>
                <a:cubicBezTo>
                  <a:pt x="48" y="26"/>
                  <a:pt x="51" y="24"/>
                  <a:pt x="51" y="21"/>
                </a:cubicBezTo>
                <a:cubicBezTo>
                  <a:pt x="51" y="19"/>
                  <a:pt x="48" y="17"/>
                  <a:pt x="46" y="17"/>
                </a:cubicBezTo>
                <a:close/>
                <a:moveTo>
                  <a:pt x="71" y="29"/>
                </a:moveTo>
                <a:cubicBezTo>
                  <a:pt x="69" y="29"/>
                  <a:pt x="67" y="31"/>
                  <a:pt x="67" y="34"/>
                </a:cubicBezTo>
                <a:cubicBezTo>
                  <a:pt x="67" y="36"/>
                  <a:pt x="69" y="38"/>
                  <a:pt x="71" y="38"/>
                </a:cubicBezTo>
                <a:cubicBezTo>
                  <a:pt x="74" y="38"/>
                  <a:pt x="76" y="36"/>
                  <a:pt x="76" y="34"/>
                </a:cubicBezTo>
                <a:cubicBezTo>
                  <a:pt x="76" y="31"/>
                  <a:pt x="74" y="29"/>
                  <a:pt x="71" y="29"/>
                </a:cubicBezTo>
                <a:close/>
                <a:moveTo>
                  <a:pt x="96" y="0"/>
                </a:moveTo>
                <a:cubicBezTo>
                  <a:pt x="94" y="0"/>
                  <a:pt x="92" y="2"/>
                  <a:pt x="92" y="5"/>
                </a:cubicBezTo>
                <a:cubicBezTo>
                  <a:pt x="92" y="7"/>
                  <a:pt x="94" y="9"/>
                  <a:pt x="96" y="9"/>
                </a:cubicBezTo>
                <a:cubicBezTo>
                  <a:pt x="99" y="9"/>
                  <a:pt x="101" y="7"/>
                  <a:pt x="101" y="5"/>
                </a:cubicBezTo>
                <a:cubicBezTo>
                  <a:pt x="101" y="2"/>
                  <a:pt x="99" y="0"/>
                  <a:pt x="96" y="0"/>
                </a:cubicBezTo>
                <a:close/>
                <a:moveTo>
                  <a:pt x="74" y="30"/>
                </a:moveTo>
                <a:cubicBezTo>
                  <a:pt x="93" y="8"/>
                  <a:pt x="93" y="8"/>
                  <a:pt x="93" y="8"/>
                </a:cubicBezTo>
                <a:moveTo>
                  <a:pt x="50" y="23"/>
                </a:moveTo>
                <a:cubicBezTo>
                  <a:pt x="67" y="32"/>
                  <a:pt x="67" y="32"/>
                  <a:pt x="67" y="32"/>
                </a:cubicBezTo>
                <a:moveTo>
                  <a:pt x="43" y="25"/>
                </a:moveTo>
                <a:cubicBezTo>
                  <a:pt x="24" y="42"/>
                  <a:pt x="24" y="42"/>
                  <a:pt x="24" y="42"/>
                </a:cubicBezTo>
              </a:path>
            </a:pathLst>
          </a:custGeom>
          <a:noFill/>
          <a:ln w="15875" cap="rnd">
            <a:solidFill>
              <a:schemeClr val="bg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" name="Text Placeholder 113"/>
          <p:cNvSpPr txBox="1"/>
          <p:nvPr/>
        </p:nvSpPr>
        <p:spPr>
          <a:xfrm>
            <a:off x="3635375" y="449580"/>
            <a:ext cx="5496560" cy="66802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>
                <a:solidFill>
                  <a:schemeClr val="accent6"/>
                </a:solidFill>
              </a:rPr>
              <a:t>ТЕРМИНОЛОГИЯ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grpId="0" nodeType="withEffect" p14:presetBounceEnd="67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 p14:presetBounceEnd="67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67000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 p14:presetBounceEnd="67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4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5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 p14:presetBounceEnd="67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8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 p14:presetBounceEnd="67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3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 p14:presetBounceEnd="67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 p14:presetBounceEnd="67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 p14:presetBounceEnd="67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8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 p14:presetBounceEnd="67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9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9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bldLvl="0" animBg="1"/>
          <p:bldP spid="69" grpId="0" bldLvl="0" animBg="1"/>
          <p:bldP spid="70" grpId="0" bldLvl="0" animBg="1"/>
          <p:bldP spid="71" grpId="0" bldLvl="0" animBg="1"/>
          <p:bldP spid="73" grpId="0" bldLvl="0" animBg="1"/>
          <p:bldP spid="74" grpId="0" bldLvl="0" animBg="1"/>
          <p:bldP spid="75" grpId="0" bldLvl="0" animBg="1"/>
          <p:bldP spid="77" grpId="0" bldLvl="0" animBg="1"/>
          <p:bldP spid="78" grpId="0" bldLvl="0" animBg="1"/>
          <p:bldP spid="79" grpId="0" animBg="1"/>
          <p:bldP spid="81" grpId="0" bldLvl="0" animBg="1"/>
          <p:bldP spid="82" grpId="0" bldLvl="0" animBg="1"/>
          <p:bldP spid="83" grpId="0" animBg="1"/>
          <p:bldP spid="38" grpId="0"/>
          <p:bldP spid="39" grpId="0"/>
          <p:bldP spid="43" grpId="0"/>
          <p:bldP spid="44" grpId="0"/>
          <p:bldP spid="45" grpId="0"/>
          <p:bldP spid="46" grpId="0"/>
          <p:bldP spid="50" grpId="0" bldLvl="0" animBg="1"/>
          <p:bldP spid="51" grpId="0" animBg="1"/>
          <p:bldP spid="52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1" dur="75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1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75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7" dur="75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53" presetClass="entr" presetSubtype="16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53" presetClass="entr" presetSubtype="16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7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75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6" dur="75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7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9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0" dur="75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7" grpId="0" bldLvl="0" animBg="1"/>
          <p:bldP spid="69" grpId="0" bldLvl="0" animBg="1"/>
          <p:bldP spid="70" grpId="0" bldLvl="0" animBg="1"/>
          <p:bldP spid="71" grpId="0" bldLvl="0" animBg="1"/>
          <p:bldP spid="73" grpId="0" bldLvl="0" animBg="1"/>
          <p:bldP spid="74" grpId="0" bldLvl="0" animBg="1"/>
          <p:bldP spid="75" grpId="0" bldLvl="0" animBg="1"/>
          <p:bldP spid="77" grpId="0" bldLvl="0" animBg="1"/>
          <p:bldP spid="78" grpId="0" bldLvl="0" animBg="1"/>
          <p:bldP spid="79" grpId="0" animBg="1"/>
          <p:bldP spid="81" grpId="0" bldLvl="0" animBg="1"/>
          <p:bldP spid="82" grpId="0" bldLvl="0" animBg="1"/>
          <p:bldP spid="83" grpId="0" animBg="1"/>
          <p:bldP spid="38" grpId="0"/>
          <p:bldP spid="39" grpId="0"/>
          <p:bldP spid="43" grpId="0"/>
          <p:bldP spid="44" grpId="0"/>
          <p:bldP spid="45" grpId="0"/>
          <p:bldP spid="46" grpId="0"/>
          <p:bldP spid="50" grpId="0" bldLvl="0" animBg="1"/>
          <p:bldP spid="51" grpId="0" animBg="1"/>
          <p:bldP spid="52" grpId="0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451476" y="815975"/>
            <a:ext cx="1527175" cy="5226050"/>
            <a:chOff x="5451476" y="815975"/>
            <a:chExt cx="1527175" cy="5226050"/>
          </a:xfrm>
        </p:grpSpPr>
        <p:sp>
          <p:nvSpPr>
            <p:cNvPr id="8" name="Freeform 5"/>
            <p:cNvSpPr/>
            <p:nvPr/>
          </p:nvSpPr>
          <p:spPr bwMode="auto">
            <a:xfrm>
              <a:off x="5451476" y="815975"/>
              <a:ext cx="762000" cy="1527175"/>
            </a:xfrm>
            <a:custGeom>
              <a:avLst/>
              <a:gdLst>
                <a:gd name="T0" fmla="*/ 212 w 212"/>
                <a:gd name="T1" fmla="*/ 0 h 425"/>
                <a:gd name="T2" fmla="*/ 212 w 212"/>
                <a:gd name="T3" fmla="*/ 82 h 425"/>
                <a:gd name="T4" fmla="*/ 82 w 212"/>
                <a:gd name="T5" fmla="*/ 213 h 425"/>
                <a:gd name="T6" fmla="*/ 212 w 212"/>
                <a:gd name="T7" fmla="*/ 343 h 425"/>
                <a:gd name="T8" fmla="*/ 212 w 212"/>
                <a:gd name="T9" fmla="*/ 425 h 425"/>
                <a:gd name="T10" fmla="*/ 0 w 212"/>
                <a:gd name="T11" fmla="*/ 213 h 425"/>
                <a:gd name="T12" fmla="*/ 212 w 212"/>
                <a:gd name="T1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425">
                  <a:moveTo>
                    <a:pt x="212" y="0"/>
                  </a:moveTo>
                  <a:cubicBezTo>
                    <a:pt x="212" y="82"/>
                    <a:pt x="212" y="82"/>
                    <a:pt x="212" y="82"/>
                  </a:cubicBezTo>
                  <a:cubicBezTo>
                    <a:pt x="140" y="82"/>
                    <a:pt x="82" y="141"/>
                    <a:pt x="82" y="213"/>
                  </a:cubicBezTo>
                  <a:cubicBezTo>
                    <a:pt x="82" y="285"/>
                    <a:pt x="140" y="343"/>
                    <a:pt x="212" y="343"/>
                  </a:cubicBezTo>
                  <a:cubicBezTo>
                    <a:pt x="212" y="425"/>
                    <a:pt x="212" y="425"/>
                    <a:pt x="212" y="425"/>
                  </a:cubicBezTo>
                  <a:cubicBezTo>
                    <a:pt x="95" y="425"/>
                    <a:pt x="0" y="330"/>
                    <a:pt x="0" y="213"/>
                  </a:cubicBezTo>
                  <a:cubicBezTo>
                    <a:pt x="0" y="95"/>
                    <a:pt x="95" y="0"/>
                    <a:pt x="21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6"/>
            <p:cNvSpPr/>
            <p:nvPr/>
          </p:nvSpPr>
          <p:spPr bwMode="auto">
            <a:xfrm>
              <a:off x="6213476" y="2047875"/>
              <a:ext cx="765175" cy="1528763"/>
            </a:xfrm>
            <a:custGeom>
              <a:avLst/>
              <a:gdLst>
                <a:gd name="T0" fmla="*/ 213 w 213"/>
                <a:gd name="T1" fmla="*/ 213 h 425"/>
                <a:gd name="T2" fmla="*/ 0 w 213"/>
                <a:gd name="T3" fmla="*/ 425 h 425"/>
                <a:gd name="T4" fmla="*/ 0 w 213"/>
                <a:gd name="T5" fmla="*/ 343 h 425"/>
                <a:gd name="T6" fmla="*/ 131 w 213"/>
                <a:gd name="T7" fmla="*/ 213 h 425"/>
                <a:gd name="T8" fmla="*/ 0 w 213"/>
                <a:gd name="T9" fmla="*/ 82 h 425"/>
                <a:gd name="T10" fmla="*/ 0 w 213"/>
                <a:gd name="T11" fmla="*/ 0 h 425"/>
                <a:gd name="T12" fmla="*/ 213 w 213"/>
                <a:gd name="T13" fmla="*/ 21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425">
                  <a:moveTo>
                    <a:pt x="213" y="213"/>
                  </a:moveTo>
                  <a:cubicBezTo>
                    <a:pt x="213" y="330"/>
                    <a:pt x="118" y="425"/>
                    <a:pt x="0" y="425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72" y="343"/>
                    <a:pt x="131" y="285"/>
                    <a:pt x="131" y="213"/>
                  </a:cubicBezTo>
                  <a:cubicBezTo>
                    <a:pt x="131" y="141"/>
                    <a:pt x="72" y="82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8" y="0"/>
                    <a:pt x="213" y="95"/>
                    <a:pt x="213" y="21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5451476" y="3281363"/>
              <a:ext cx="762000" cy="1527175"/>
            </a:xfrm>
            <a:custGeom>
              <a:avLst/>
              <a:gdLst>
                <a:gd name="T0" fmla="*/ 212 w 212"/>
                <a:gd name="T1" fmla="*/ 0 h 425"/>
                <a:gd name="T2" fmla="*/ 212 w 212"/>
                <a:gd name="T3" fmla="*/ 82 h 425"/>
                <a:gd name="T4" fmla="*/ 82 w 212"/>
                <a:gd name="T5" fmla="*/ 213 h 425"/>
                <a:gd name="T6" fmla="*/ 212 w 212"/>
                <a:gd name="T7" fmla="*/ 343 h 425"/>
                <a:gd name="T8" fmla="*/ 212 w 212"/>
                <a:gd name="T9" fmla="*/ 425 h 425"/>
                <a:gd name="T10" fmla="*/ 0 w 212"/>
                <a:gd name="T11" fmla="*/ 213 h 425"/>
                <a:gd name="T12" fmla="*/ 212 w 212"/>
                <a:gd name="T13" fmla="*/ 0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2" h="425">
                  <a:moveTo>
                    <a:pt x="212" y="0"/>
                  </a:moveTo>
                  <a:cubicBezTo>
                    <a:pt x="212" y="82"/>
                    <a:pt x="212" y="82"/>
                    <a:pt x="212" y="82"/>
                  </a:cubicBezTo>
                  <a:cubicBezTo>
                    <a:pt x="140" y="82"/>
                    <a:pt x="82" y="141"/>
                    <a:pt x="82" y="213"/>
                  </a:cubicBezTo>
                  <a:cubicBezTo>
                    <a:pt x="82" y="285"/>
                    <a:pt x="140" y="343"/>
                    <a:pt x="212" y="343"/>
                  </a:cubicBezTo>
                  <a:cubicBezTo>
                    <a:pt x="212" y="425"/>
                    <a:pt x="212" y="425"/>
                    <a:pt x="212" y="425"/>
                  </a:cubicBezTo>
                  <a:cubicBezTo>
                    <a:pt x="95" y="425"/>
                    <a:pt x="0" y="330"/>
                    <a:pt x="0" y="213"/>
                  </a:cubicBezTo>
                  <a:cubicBezTo>
                    <a:pt x="0" y="95"/>
                    <a:pt x="95" y="0"/>
                    <a:pt x="212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8"/>
            <p:cNvSpPr/>
            <p:nvPr/>
          </p:nvSpPr>
          <p:spPr bwMode="auto">
            <a:xfrm>
              <a:off x="6213476" y="4514850"/>
              <a:ext cx="765175" cy="1527175"/>
            </a:xfrm>
            <a:custGeom>
              <a:avLst/>
              <a:gdLst>
                <a:gd name="T0" fmla="*/ 213 w 213"/>
                <a:gd name="T1" fmla="*/ 213 h 425"/>
                <a:gd name="T2" fmla="*/ 0 w 213"/>
                <a:gd name="T3" fmla="*/ 425 h 425"/>
                <a:gd name="T4" fmla="*/ 0 w 213"/>
                <a:gd name="T5" fmla="*/ 343 h 425"/>
                <a:gd name="T6" fmla="*/ 131 w 213"/>
                <a:gd name="T7" fmla="*/ 213 h 425"/>
                <a:gd name="T8" fmla="*/ 0 w 213"/>
                <a:gd name="T9" fmla="*/ 82 h 425"/>
                <a:gd name="T10" fmla="*/ 0 w 213"/>
                <a:gd name="T11" fmla="*/ 0 h 425"/>
                <a:gd name="T12" fmla="*/ 213 w 213"/>
                <a:gd name="T13" fmla="*/ 213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425">
                  <a:moveTo>
                    <a:pt x="213" y="213"/>
                  </a:moveTo>
                  <a:cubicBezTo>
                    <a:pt x="213" y="330"/>
                    <a:pt x="118" y="425"/>
                    <a:pt x="0" y="425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72" y="343"/>
                    <a:pt x="131" y="285"/>
                    <a:pt x="131" y="213"/>
                  </a:cubicBezTo>
                  <a:cubicBezTo>
                    <a:pt x="131" y="141"/>
                    <a:pt x="72" y="82"/>
                    <a:pt x="0" y="8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8" y="0"/>
                    <a:pt x="213" y="96"/>
                    <a:pt x="213" y="213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Freeform 9"/>
          <p:cNvSpPr>
            <a:spLocks noEditPoints="1"/>
          </p:cNvSpPr>
          <p:nvPr/>
        </p:nvSpPr>
        <p:spPr bwMode="auto">
          <a:xfrm>
            <a:off x="4150360" y="2465705"/>
            <a:ext cx="1395095" cy="76200"/>
          </a:xfrm>
          <a:custGeom>
            <a:avLst/>
            <a:gdLst>
              <a:gd name="T0" fmla="*/ 309 w 317"/>
              <a:gd name="T1" fmla="*/ 12 h 13"/>
              <a:gd name="T2" fmla="*/ 305 w 317"/>
              <a:gd name="T3" fmla="*/ 7 h 13"/>
              <a:gd name="T4" fmla="*/ 315 w 317"/>
              <a:gd name="T5" fmla="*/ 2 h 13"/>
              <a:gd name="T6" fmla="*/ 317 w 317"/>
              <a:gd name="T7" fmla="*/ 4 h 13"/>
              <a:gd name="T8" fmla="*/ 317 w 317"/>
              <a:gd name="T9" fmla="*/ 7 h 13"/>
              <a:gd name="T10" fmla="*/ 313 w 317"/>
              <a:gd name="T11" fmla="*/ 12 h 13"/>
              <a:gd name="T12" fmla="*/ 273 w 317"/>
              <a:gd name="T13" fmla="*/ 13 h 13"/>
              <a:gd name="T14" fmla="*/ 279 w 317"/>
              <a:gd name="T15" fmla="*/ 7 h 13"/>
              <a:gd name="T16" fmla="*/ 267 w 317"/>
              <a:gd name="T17" fmla="*/ 7 h 13"/>
              <a:gd name="T18" fmla="*/ 235 w 317"/>
              <a:gd name="T19" fmla="*/ 13 h 13"/>
              <a:gd name="T20" fmla="*/ 241 w 317"/>
              <a:gd name="T21" fmla="*/ 7 h 13"/>
              <a:gd name="T22" fmla="*/ 229 w 317"/>
              <a:gd name="T23" fmla="*/ 7 h 13"/>
              <a:gd name="T24" fmla="*/ 197 w 317"/>
              <a:gd name="T25" fmla="*/ 13 h 13"/>
              <a:gd name="T26" fmla="*/ 203 w 317"/>
              <a:gd name="T27" fmla="*/ 7 h 13"/>
              <a:gd name="T28" fmla="*/ 191 w 317"/>
              <a:gd name="T29" fmla="*/ 7 h 13"/>
              <a:gd name="T30" fmla="*/ 158 w 317"/>
              <a:gd name="T31" fmla="*/ 13 h 13"/>
              <a:gd name="T32" fmla="*/ 164 w 317"/>
              <a:gd name="T33" fmla="*/ 7 h 13"/>
              <a:gd name="T34" fmla="*/ 152 w 317"/>
              <a:gd name="T35" fmla="*/ 7 h 13"/>
              <a:gd name="T36" fmla="*/ 120 w 317"/>
              <a:gd name="T37" fmla="*/ 13 h 13"/>
              <a:gd name="T38" fmla="*/ 126 w 317"/>
              <a:gd name="T39" fmla="*/ 7 h 13"/>
              <a:gd name="T40" fmla="*/ 114 w 317"/>
              <a:gd name="T41" fmla="*/ 7 h 13"/>
              <a:gd name="T42" fmla="*/ 82 w 317"/>
              <a:gd name="T43" fmla="*/ 13 h 13"/>
              <a:gd name="T44" fmla="*/ 88 w 317"/>
              <a:gd name="T45" fmla="*/ 7 h 13"/>
              <a:gd name="T46" fmla="*/ 76 w 317"/>
              <a:gd name="T47" fmla="*/ 7 h 13"/>
              <a:gd name="T48" fmla="*/ 44 w 317"/>
              <a:gd name="T49" fmla="*/ 13 h 13"/>
              <a:gd name="T50" fmla="*/ 50 w 317"/>
              <a:gd name="T51" fmla="*/ 7 h 13"/>
              <a:gd name="T52" fmla="*/ 38 w 317"/>
              <a:gd name="T53" fmla="*/ 7 h 13"/>
              <a:gd name="T54" fmla="*/ 8 w 317"/>
              <a:gd name="T55" fmla="*/ 12 h 13"/>
              <a:gd name="T56" fmla="*/ 12 w 317"/>
              <a:gd name="T57" fmla="*/ 7 h 13"/>
              <a:gd name="T58" fmla="*/ 9 w 317"/>
              <a:gd name="T59" fmla="*/ 2 h 13"/>
              <a:gd name="T60" fmla="*/ 7 w 317"/>
              <a:gd name="T61" fmla="*/ 1 h 13"/>
              <a:gd name="T62" fmla="*/ 3 w 317"/>
              <a:gd name="T63" fmla="*/ 1 h 13"/>
              <a:gd name="T64" fmla="*/ 2 w 317"/>
              <a:gd name="T65" fmla="*/ 2 h 13"/>
              <a:gd name="T66" fmla="*/ 2 w 317"/>
              <a:gd name="T67" fmla="*/ 11 h 13"/>
              <a:gd name="T68" fmla="*/ 8 w 317"/>
              <a:gd name="T6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17" h="13">
                <a:moveTo>
                  <a:pt x="311" y="13"/>
                </a:moveTo>
                <a:cubicBezTo>
                  <a:pt x="310" y="13"/>
                  <a:pt x="309" y="12"/>
                  <a:pt x="309" y="12"/>
                </a:cubicBezTo>
                <a:cubicBezTo>
                  <a:pt x="308" y="12"/>
                  <a:pt x="307" y="11"/>
                  <a:pt x="307" y="11"/>
                </a:cubicBezTo>
                <a:cubicBezTo>
                  <a:pt x="306" y="10"/>
                  <a:pt x="305" y="8"/>
                  <a:pt x="305" y="7"/>
                </a:cubicBezTo>
                <a:cubicBezTo>
                  <a:pt x="305" y="5"/>
                  <a:pt x="306" y="3"/>
                  <a:pt x="307" y="2"/>
                </a:cubicBezTo>
                <a:cubicBezTo>
                  <a:pt x="309" y="0"/>
                  <a:pt x="313" y="0"/>
                  <a:pt x="315" y="2"/>
                </a:cubicBezTo>
                <a:cubicBezTo>
                  <a:pt x="316" y="3"/>
                  <a:pt x="316" y="3"/>
                  <a:pt x="316" y="3"/>
                </a:cubicBezTo>
                <a:cubicBezTo>
                  <a:pt x="317" y="4"/>
                  <a:pt x="317" y="4"/>
                  <a:pt x="317" y="4"/>
                </a:cubicBezTo>
                <a:cubicBezTo>
                  <a:pt x="317" y="5"/>
                  <a:pt x="317" y="5"/>
                  <a:pt x="317" y="5"/>
                </a:cubicBezTo>
                <a:cubicBezTo>
                  <a:pt x="317" y="6"/>
                  <a:pt x="317" y="6"/>
                  <a:pt x="317" y="7"/>
                </a:cubicBezTo>
                <a:cubicBezTo>
                  <a:pt x="317" y="8"/>
                  <a:pt x="316" y="10"/>
                  <a:pt x="315" y="11"/>
                </a:cubicBezTo>
                <a:cubicBezTo>
                  <a:pt x="315" y="11"/>
                  <a:pt x="314" y="12"/>
                  <a:pt x="313" y="12"/>
                </a:cubicBezTo>
                <a:cubicBezTo>
                  <a:pt x="313" y="12"/>
                  <a:pt x="312" y="13"/>
                  <a:pt x="311" y="13"/>
                </a:cubicBezTo>
                <a:close/>
                <a:moveTo>
                  <a:pt x="273" y="13"/>
                </a:moveTo>
                <a:cubicBezTo>
                  <a:pt x="273" y="13"/>
                  <a:pt x="273" y="13"/>
                  <a:pt x="273" y="13"/>
                </a:cubicBezTo>
                <a:cubicBezTo>
                  <a:pt x="276" y="13"/>
                  <a:pt x="279" y="10"/>
                  <a:pt x="279" y="7"/>
                </a:cubicBezTo>
                <a:cubicBezTo>
                  <a:pt x="279" y="3"/>
                  <a:pt x="276" y="1"/>
                  <a:pt x="273" y="1"/>
                </a:cubicBezTo>
                <a:cubicBezTo>
                  <a:pt x="270" y="1"/>
                  <a:pt x="267" y="3"/>
                  <a:pt x="267" y="7"/>
                </a:cubicBezTo>
                <a:cubicBezTo>
                  <a:pt x="267" y="10"/>
                  <a:pt x="270" y="13"/>
                  <a:pt x="273" y="13"/>
                </a:cubicBezTo>
                <a:close/>
                <a:moveTo>
                  <a:pt x="235" y="13"/>
                </a:moveTo>
                <a:cubicBezTo>
                  <a:pt x="235" y="13"/>
                  <a:pt x="235" y="13"/>
                  <a:pt x="235" y="13"/>
                </a:cubicBezTo>
                <a:cubicBezTo>
                  <a:pt x="238" y="13"/>
                  <a:pt x="241" y="10"/>
                  <a:pt x="241" y="7"/>
                </a:cubicBezTo>
                <a:cubicBezTo>
                  <a:pt x="241" y="3"/>
                  <a:pt x="238" y="1"/>
                  <a:pt x="235" y="1"/>
                </a:cubicBezTo>
                <a:cubicBezTo>
                  <a:pt x="231" y="1"/>
                  <a:pt x="229" y="3"/>
                  <a:pt x="229" y="7"/>
                </a:cubicBezTo>
                <a:cubicBezTo>
                  <a:pt x="229" y="10"/>
                  <a:pt x="231" y="13"/>
                  <a:pt x="235" y="13"/>
                </a:cubicBezTo>
                <a:close/>
                <a:moveTo>
                  <a:pt x="197" y="13"/>
                </a:moveTo>
                <a:cubicBezTo>
                  <a:pt x="197" y="13"/>
                  <a:pt x="197" y="13"/>
                  <a:pt x="197" y="13"/>
                </a:cubicBezTo>
                <a:cubicBezTo>
                  <a:pt x="200" y="13"/>
                  <a:pt x="203" y="10"/>
                  <a:pt x="203" y="7"/>
                </a:cubicBezTo>
                <a:cubicBezTo>
                  <a:pt x="203" y="3"/>
                  <a:pt x="200" y="1"/>
                  <a:pt x="197" y="1"/>
                </a:cubicBezTo>
                <a:cubicBezTo>
                  <a:pt x="193" y="1"/>
                  <a:pt x="191" y="3"/>
                  <a:pt x="191" y="7"/>
                </a:cubicBezTo>
                <a:cubicBezTo>
                  <a:pt x="191" y="10"/>
                  <a:pt x="193" y="13"/>
                  <a:pt x="197" y="13"/>
                </a:cubicBezTo>
                <a:close/>
                <a:moveTo>
                  <a:pt x="158" y="13"/>
                </a:moveTo>
                <a:cubicBezTo>
                  <a:pt x="158" y="13"/>
                  <a:pt x="158" y="13"/>
                  <a:pt x="158" y="13"/>
                </a:cubicBezTo>
                <a:cubicBezTo>
                  <a:pt x="162" y="13"/>
                  <a:pt x="164" y="10"/>
                  <a:pt x="164" y="7"/>
                </a:cubicBezTo>
                <a:cubicBezTo>
                  <a:pt x="164" y="3"/>
                  <a:pt x="162" y="1"/>
                  <a:pt x="158" y="1"/>
                </a:cubicBezTo>
                <a:cubicBezTo>
                  <a:pt x="155" y="1"/>
                  <a:pt x="152" y="3"/>
                  <a:pt x="152" y="7"/>
                </a:cubicBezTo>
                <a:cubicBezTo>
                  <a:pt x="152" y="10"/>
                  <a:pt x="155" y="13"/>
                  <a:pt x="158" y="13"/>
                </a:cubicBezTo>
                <a:close/>
                <a:moveTo>
                  <a:pt x="120" y="13"/>
                </a:moveTo>
                <a:cubicBezTo>
                  <a:pt x="120" y="13"/>
                  <a:pt x="120" y="13"/>
                  <a:pt x="120" y="13"/>
                </a:cubicBezTo>
                <a:cubicBezTo>
                  <a:pt x="124" y="13"/>
                  <a:pt x="126" y="10"/>
                  <a:pt x="126" y="7"/>
                </a:cubicBezTo>
                <a:cubicBezTo>
                  <a:pt x="126" y="3"/>
                  <a:pt x="124" y="1"/>
                  <a:pt x="120" y="1"/>
                </a:cubicBezTo>
                <a:cubicBezTo>
                  <a:pt x="117" y="1"/>
                  <a:pt x="114" y="3"/>
                  <a:pt x="114" y="7"/>
                </a:cubicBezTo>
                <a:cubicBezTo>
                  <a:pt x="114" y="10"/>
                  <a:pt x="117" y="13"/>
                  <a:pt x="120" y="13"/>
                </a:cubicBezTo>
                <a:close/>
                <a:moveTo>
                  <a:pt x="82" y="13"/>
                </a:moveTo>
                <a:cubicBezTo>
                  <a:pt x="82" y="13"/>
                  <a:pt x="82" y="13"/>
                  <a:pt x="82" y="13"/>
                </a:cubicBezTo>
                <a:cubicBezTo>
                  <a:pt x="85" y="13"/>
                  <a:pt x="88" y="10"/>
                  <a:pt x="88" y="7"/>
                </a:cubicBezTo>
                <a:cubicBezTo>
                  <a:pt x="88" y="3"/>
                  <a:pt x="85" y="1"/>
                  <a:pt x="82" y="1"/>
                </a:cubicBezTo>
                <a:cubicBezTo>
                  <a:pt x="79" y="1"/>
                  <a:pt x="76" y="3"/>
                  <a:pt x="76" y="7"/>
                </a:cubicBezTo>
                <a:cubicBezTo>
                  <a:pt x="76" y="10"/>
                  <a:pt x="79" y="13"/>
                  <a:pt x="82" y="13"/>
                </a:cubicBezTo>
                <a:close/>
                <a:moveTo>
                  <a:pt x="44" y="13"/>
                </a:moveTo>
                <a:cubicBezTo>
                  <a:pt x="44" y="13"/>
                  <a:pt x="44" y="13"/>
                  <a:pt x="44" y="13"/>
                </a:cubicBezTo>
                <a:cubicBezTo>
                  <a:pt x="47" y="13"/>
                  <a:pt x="50" y="10"/>
                  <a:pt x="50" y="7"/>
                </a:cubicBezTo>
                <a:cubicBezTo>
                  <a:pt x="50" y="3"/>
                  <a:pt x="47" y="1"/>
                  <a:pt x="44" y="1"/>
                </a:cubicBezTo>
                <a:cubicBezTo>
                  <a:pt x="41" y="1"/>
                  <a:pt x="38" y="3"/>
                  <a:pt x="38" y="7"/>
                </a:cubicBezTo>
                <a:cubicBezTo>
                  <a:pt x="38" y="10"/>
                  <a:pt x="41" y="13"/>
                  <a:pt x="44" y="13"/>
                </a:cubicBezTo>
                <a:close/>
                <a:moveTo>
                  <a:pt x="8" y="12"/>
                </a:moveTo>
                <a:cubicBezTo>
                  <a:pt x="9" y="12"/>
                  <a:pt x="9" y="11"/>
                  <a:pt x="10" y="11"/>
                </a:cubicBezTo>
                <a:cubicBezTo>
                  <a:pt x="11" y="10"/>
                  <a:pt x="12" y="8"/>
                  <a:pt x="12" y="7"/>
                </a:cubicBezTo>
                <a:cubicBezTo>
                  <a:pt x="12" y="5"/>
                  <a:pt x="11" y="3"/>
                  <a:pt x="10" y="2"/>
                </a:cubicBezTo>
                <a:cubicBezTo>
                  <a:pt x="9" y="2"/>
                  <a:pt x="9" y="2"/>
                  <a:pt x="9" y="2"/>
                </a:cubicBezTo>
                <a:cubicBezTo>
                  <a:pt x="8" y="1"/>
                  <a:pt x="8" y="1"/>
                  <a:pt x="8" y="1"/>
                </a:cubicBezTo>
                <a:cubicBezTo>
                  <a:pt x="8" y="1"/>
                  <a:pt x="7" y="1"/>
                  <a:pt x="7" y="1"/>
                </a:cubicBezTo>
                <a:cubicBezTo>
                  <a:pt x="6" y="1"/>
                  <a:pt x="5" y="1"/>
                  <a:pt x="5" y="1"/>
                </a:cubicBezTo>
                <a:cubicBezTo>
                  <a:pt x="3" y="1"/>
                  <a:pt x="3" y="1"/>
                  <a:pt x="3" y="1"/>
                </a:cubicBezTo>
                <a:cubicBezTo>
                  <a:pt x="2" y="2"/>
                  <a:pt x="2" y="2"/>
                  <a:pt x="2" y="2"/>
                </a:cubicBezTo>
                <a:cubicBezTo>
                  <a:pt x="2" y="2"/>
                  <a:pt x="2" y="2"/>
                  <a:pt x="2" y="2"/>
                </a:cubicBezTo>
                <a:cubicBezTo>
                  <a:pt x="0" y="3"/>
                  <a:pt x="0" y="5"/>
                  <a:pt x="0" y="7"/>
                </a:cubicBezTo>
                <a:cubicBezTo>
                  <a:pt x="0" y="8"/>
                  <a:pt x="0" y="10"/>
                  <a:pt x="2" y="11"/>
                </a:cubicBezTo>
                <a:cubicBezTo>
                  <a:pt x="3" y="12"/>
                  <a:pt x="4" y="13"/>
                  <a:pt x="6" y="13"/>
                </a:cubicBezTo>
                <a:cubicBezTo>
                  <a:pt x="7" y="13"/>
                  <a:pt x="7" y="12"/>
                  <a:pt x="8" y="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>
            <a:off x="4678936" y="5442585"/>
            <a:ext cx="1191895" cy="76200"/>
          </a:xfrm>
          <a:custGeom>
            <a:avLst/>
            <a:gdLst>
              <a:gd name="T0" fmla="*/ 309 w 317"/>
              <a:gd name="T1" fmla="*/ 11 h 12"/>
              <a:gd name="T2" fmla="*/ 305 w 317"/>
              <a:gd name="T3" fmla="*/ 8 h 12"/>
              <a:gd name="T4" fmla="*/ 305 w 317"/>
              <a:gd name="T5" fmla="*/ 5 h 12"/>
              <a:gd name="T6" fmla="*/ 306 w 317"/>
              <a:gd name="T7" fmla="*/ 2 h 12"/>
              <a:gd name="T8" fmla="*/ 308 w 317"/>
              <a:gd name="T9" fmla="*/ 1 h 12"/>
              <a:gd name="T10" fmla="*/ 310 w 317"/>
              <a:gd name="T11" fmla="*/ 0 h 12"/>
              <a:gd name="T12" fmla="*/ 313 w 317"/>
              <a:gd name="T13" fmla="*/ 0 h 12"/>
              <a:gd name="T14" fmla="*/ 315 w 317"/>
              <a:gd name="T15" fmla="*/ 1 h 12"/>
              <a:gd name="T16" fmla="*/ 317 w 317"/>
              <a:gd name="T17" fmla="*/ 3 h 12"/>
              <a:gd name="T18" fmla="*/ 317 w 317"/>
              <a:gd name="T19" fmla="*/ 6 h 12"/>
              <a:gd name="T20" fmla="*/ 315 w 317"/>
              <a:gd name="T21" fmla="*/ 10 h 12"/>
              <a:gd name="T22" fmla="*/ 311 w 317"/>
              <a:gd name="T23" fmla="*/ 12 h 12"/>
              <a:gd name="T24" fmla="*/ 273 w 317"/>
              <a:gd name="T25" fmla="*/ 12 h 12"/>
              <a:gd name="T26" fmla="*/ 273 w 317"/>
              <a:gd name="T27" fmla="*/ 0 h 12"/>
              <a:gd name="T28" fmla="*/ 273 w 317"/>
              <a:gd name="T29" fmla="*/ 12 h 12"/>
              <a:gd name="T30" fmla="*/ 235 w 317"/>
              <a:gd name="T31" fmla="*/ 12 h 12"/>
              <a:gd name="T32" fmla="*/ 235 w 317"/>
              <a:gd name="T33" fmla="*/ 0 h 12"/>
              <a:gd name="T34" fmla="*/ 235 w 317"/>
              <a:gd name="T35" fmla="*/ 12 h 12"/>
              <a:gd name="T36" fmla="*/ 197 w 317"/>
              <a:gd name="T37" fmla="*/ 12 h 12"/>
              <a:gd name="T38" fmla="*/ 197 w 317"/>
              <a:gd name="T39" fmla="*/ 0 h 12"/>
              <a:gd name="T40" fmla="*/ 197 w 317"/>
              <a:gd name="T41" fmla="*/ 12 h 12"/>
              <a:gd name="T42" fmla="*/ 158 w 317"/>
              <a:gd name="T43" fmla="*/ 12 h 12"/>
              <a:gd name="T44" fmla="*/ 158 w 317"/>
              <a:gd name="T45" fmla="*/ 0 h 12"/>
              <a:gd name="T46" fmla="*/ 158 w 317"/>
              <a:gd name="T47" fmla="*/ 12 h 12"/>
              <a:gd name="T48" fmla="*/ 120 w 317"/>
              <a:gd name="T49" fmla="*/ 12 h 12"/>
              <a:gd name="T50" fmla="*/ 120 w 317"/>
              <a:gd name="T51" fmla="*/ 0 h 12"/>
              <a:gd name="T52" fmla="*/ 120 w 317"/>
              <a:gd name="T53" fmla="*/ 12 h 12"/>
              <a:gd name="T54" fmla="*/ 82 w 317"/>
              <a:gd name="T55" fmla="*/ 12 h 12"/>
              <a:gd name="T56" fmla="*/ 82 w 317"/>
              <a:gd name="T57" fmla="*/ 0 h 12"/>
              <a:gd name="T58" fmla="*/ 82 w 317"/>
              <a:gd name="T59" fmla="*/ 12 h 12"/>
              <a:gd name="T60" fmla="*/ 44 w 317"/>
              <a:gd name="T61" fmla="*/ 12 h 12"/>
              <a:gd name="T62" fmla="*/ 44 w 317"/>
              <a:gd name="T63" fmla="*/ 0 h 12"/>
              <a:gd name="T64" fmla="*/ 44 w 317"/>
              <a:gd name="T65" fmla="*/ 12 h 12"/>
              <a:gd name="T66" fmla="*/ 11 w 317"/>
              <a:gd name="T67" fmla="*/ 8 h 12"/>
              <a:gd name="T68" fmla="*/ 12 w 317"/>
              <a:gd name="T69" fmla="*/ 5 h 12"/>
              <a:gd name="T70" fmla="*/ 11 w 317"/>
              <a:gd name="T71" fmla="*/ 2 h 12"/>
              <a:gd name="T72" fmla="*/ 9 w 317"/>
              <a:gd name="T73" fmla="*/ 1 h 12"/>
              <a:gd name="T74" fmla="*/ 7 w 317"/>
              <a:gd name="T75" fmla="*/ 0 h 12"/>
              <a:gd name="T76" fmla="*/ 3 w 317"/>
              <a:gd name="T77" fmla="*/ 0 h 12"/>
              <a:gd name="T78" fmla="*/ 2 w 317"/>
              <a:gd name="T79" fmla="*/ 1 h 12"/>
              <a:gd name="T80" fmla="*/ 0 w 317"/>
              <a:gd name="T81" fmla="*/ 3 h 12"/>
              <a:gd name="T82" fmla="*/ 0 w 317"/>
              <a:gd name="T83" fmla="*/ 6 h 12"/>
              <a:gd name="T84" fmla="*/ 2 w 317"/>
              <a:gd name="T85" fmla="*/ 10 h 12"/>
              <a:gd name="T86" fmla="*/ 6 w 317"/>
              <a:gd name="T87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17" h="12">
                <a:moveTo>
                  <a:pt x="311" y="12"/>
                </a:moveTo>
                <a:cubicBezTo>
                  <a:pt x="310" y="12"/>
                  <a:pt x="309" y="12"/>
                  <a:pt x="309" y="11"/>
                </a:cubicBezTo>
                <a:cubicBezTo>
                  <a:pt x="308" y="11"/>
                  <a:pt x="307" y="11"/>
                  <a:pt x="307" y="10"/>
                </a:cubicBezTo>
                <a:cubicBezTo>
                  <a:pt x="306" y="9"/>
                  <a:pt x="306" y="9"/>
                  <a:pt x="305" y="8"/>
                </a:cubicBezTo>
                <a:cubicBezTo>
                  <a:pt x="305" y="7"/>
                  <a:pt x="305" y="6"/>
                  <a:pt x="305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4"/>
                  <a:pt x="305" y="4"/>
                  <a:pt x="305" y="3"/>
                </a:cubicBezTo>
                <a:cubicBezTo>
                  <a:pt x="306" y="2"/>
                  <a:pt x="306" y="2"/>
                  <a:pt x="306" y="2"/>
                </a:cubicBezTo>
                <a:cubicBezTo>
                  <a:pt x="307" y="1"/>
                  <a:pt x="307" y="1"/>
                  <a:pt x="307" y="1"/>
                </a:cubicBezTo>
                <a:cubicBezTo>
                  <a:pt x="308" y="1"/>
                  <a:pt x="308" y="1"/>
                  <a:pt x="308" y="1"/>
                </a:cubicBezTo>
                <a:cubicBezTo>
                  <a:pt x="309" y="0"/>
                  <a:pt x="309" y="0"/>
                  <a:pt x="309" y="0"/>
                </a:cubicBezTo>
                <a:cubicBezTo>
                  <a:pt x="309" y="0"/>
                  <a:pt x="309" y="0"/>
                  <a:pt x="310" y="0"/>
                </a:cubicBezTo>
                <a:cubicBezTo>
                  <a:pt x="311" y="0"/>
                  <a:pt x="311" y="0"/>
                  <a:pt x="312" y="0"/>
                </a:cubicBezTo>
                <a:cubicBezTo>
                  <a:pt x="313" y="0"/>
                  <a:pt x="313" y="0"/>
                  <a:pt x="313" y="0"/>
                </a:cubicBezTo>
                <a:cubicBezTo>
                  <a:pt x="314" y="1"/>
                  <a:pt x="314" y="1"/>
                  <a:pt x="314" y="1"/>
                </a:cubicBezTo>
                <a:cubicBezTo>
                  <a:pt x="315" y="1"/>
                  <a:pt x="315" y="1"/>
                  <a:pt x="315" y="1"/>
                </a:cubicBezTo>
                <a:cubicBezTo>
                  <a:pt x="316" y="2"/>
                  <a:pt x="316" y="2"/>
                  <a:pt x="316" y="2"/>
                </a:cubicBezTo>
                <a:cubicBezTo>
                  <a:pt x="317" y="3"/>
                  <a:pt x="317" y="3"/>
                  <a:pt x="317" y="3"/>
                </a:cubicBezTo>
                <a:cubicBezTo>
                  <a:pt x="317" y="4"/>
                  <a:pt x="317" y="4"/>
                  <a:pt x="317" y="5"/>
                </a:cubicBezTo>
                <a:cubicBezTo>
                  <a:pt x="317" y="5"/>
                  <a:pt x="317" y="5"/>
                  <a:pt x="317" y="6"/>
                </a:cubicBezTo>
                <a:cubicBezTo>
                  <a:pt x="317" y="6"/>
                  <a:pt x="317" y="7"/>
                  <a:pt x="317" y="8"/>
                </a:cubicBezTo>
                <a:cubicBezTo>
                  <a:pt x="316" y="9"/>
                  <a:pt x="316" y="9"/>
                  <a:pt x="315" y="10"/>
                </a:cubicBezTo>
                <a:cubicBezTo>
                  <a:pt x="315" y="11"/>
                  <a:pt x="314" y="11"/>
                  <a:pt x="313" y="11"/>
                </a:cubicBezTo>
                <a:cubicBezTo>
                  <a:pt x="313" y="12"/>
                  <a:pt x="312" y="12"/>
                  <a:pt x="311" y="12"/>
                </a:cubicBezTo>
                <a:close/>
                <a:moveTo>
                  <a:pt x="273" y="12"/>
                </a:moveTo>
                <a:cubicBezTo>
                  <a:pt x="273" y="12"/>
                  <a:pt x="273" y="12"/>
                  <a:pt x="273" y="12"/>
                </a:cubicBezTo>
                <a:cubicBezTo>
                  <a:pt x="276" y="12"/>
                  <a:pt x="279" y="9"/>
                  <a:pt x="279" y="6"/>
                </a:cubicBezTo>
                <a:cubicBezTo>
                  <a:pt x="279" y="2"/>
                  <a:pt x="276" y="0"/>
                  <a:pt x="273" y="0"/>
                </a:cubicBezTo>
                <a:cubicBezTo>
                  <a:pt x="270" y="0"/>
                  <a:pt x="267" y="2"/>
                  <a:pt x="267" y="6"/>
                </a:cubicBezTo>
                <a:cubicBezTo>
                  <a:pt x="267" y="9"/>
                  <a:pt x="270" y="12"/>
                  <a:pt x="273" y="12"/>
                </a:cubicBezTo>
                <a:close/>
                <a:moveTo>
                  <a:pt x="235" y="12"/>
                </a:moveTo>
                <a:cubicBezTo>
                  <a:pt x="235" y="12"/>
                  <a:pt x="235" y="12"/>
                  <a:pt x="235" y="12"/>
                </a:cubicBezTo>
                <a:cubicBezTo>
                  <a:pt x="238" y="12"/>
                  <a:pt x="241" y="9"/>
                  <a:pt x="241" y="6"/>
                </a:cubicBezTo>
                <a:cubicBezTo>
                  <a:pt x="241" y="2"/>
                  <a:pt x="238" y="0"/>
                  <a:pt x="235" y="0"/>
                </a:cubicBezTo>
                <a:cubicBezTo>
                  <a:pt x="231" y="0"/>
                  <a:pt x="229" y="2"/>
                  <a:pt x="229" y="6"/>
                </a:cubicBezTo>
                <a:cubicBezTo>
                  <a:pt x="229" y="9"/>
                  <a:pt x="231" y="12"/>
                  <a:pt x="235" y="12"/>
                </a:cubicBezTo>
                <a:close/>
                <a:moveTo>
                  <a:pt x="197" y="12"/>
                </a:moveTo>
                <a:cubicBezTo>
                  <a:pt x="197" y="12"/>
                  <a:pt x="197" y="12"/>
                  <a:pt x="197" y="12"/>
                </a:cubicBezTo>
                <a:cubicBezTo>
                  <a:pt x="200" y="12"/>
                  <a:pt x="203" y="9"/>
                  <a:pt x="203" y="6"/>
                </a:cubicBezTo>
                <a:cubicBezTo>
                  <a:pt x="203" y="2"/>
                  <a:pt x="200" y="0"/>
                  <a:pt x="197" y="0"/>
                </a:cubicBezTo>
                <a:cubicBezTo>
                  <a:pt x="193" y="0"/>
                  <a:pt x="191" y="2"/>
                  <a:pt x="191" y="6"/>
                </a:cubicBezTo>
                <a:cubicBezTo>
                  <a:pt x="191" y="9"/>
                  <a:pt x="193" y="12"/>
                  <a:pt x="197" y="12"/>
                </a:cubicBezTo>
                <a:close/>
                <a:moveTo>
                  <a:pt x="158" y="12"/>
                </a:moveTo>
                <a:cubicBezTo>
                  <a:pt x="158" y="12"/>
                  <a:pt x="158" y="12"/>
                  <a:pt x="158" y="12"/>
                </a:cubicBezTo>
                <a:cubicBezTo>
                  <a:pt x="162" y="12"/>
                  <a:pt x="164" y="9"/>
                  <a:pt x="164" y="6"/>
                </a:cubicBezTo>
                <a:cubicBezTo>
                  <a:pt x="164" y="2"/>
                  <a:pt x="162" y="0"/>
                  <a:pt x="158" y="0"/>
                </a:cubicBezTo>
                <a:cubicBezTo>
                  <a:pt x="155" y="0"/>
                  <a:pt x="152" y="2"/>
                  <a:pt x="152" y="6"/>
                </a:cubicBezTo>
                <a:cubicBezTo>
                  <a:pt x="152" y="9"/>
                  <a:pt x="155" y="12"/>
                  <a:pt x="158" y="12"/>
                </a:cubicBezTo>
                <a:close/>
                <a:moveTo>
                  <a:pt x="120" y="12"/>
                </a:moveTo>
                <a:cubicBezTo>
                  <a:pt x="120" y="12"/>
                  <a:pt x="120" y="12"/>
                  <a:pt x="120" y="12"/>
                </a:cubicBezTo>
                <a:cubicBezTo>
                  <a:pt x="124" y="12"/>
                  <a:pt x="126" y="9"/>
                  <a:pt x="126" y="6"/>
                </a:cubicBezTo>
                <a:cubicBezTo>
                  <a:pt x="126" y="2"/>
                  <a:pt x="124" y="0"/>
                  <a:pt x="120" y="0"/>
                </a:cubicBezTo>
                <a:cubicBezTo>
                  <a:pt x="117" y="0"/>
                  <a:pt x="114" y="2"/>
                  <a:pt x="114" y="6"/>
                </a:cubicBezTo>
                <a:cubicBezTo>
                  <a:pt x="114" y="9"/>
                  <a:pt x="117" y="12"/>
                  <a:pt x="120" y="12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5" y="12"/>
                  <a:pt x="88" y="9"/>
                  <a:pt x="88" y="6"/>
                </a:cubicBezTo>
                <a:cubicBezTo>
                  <a:pt x="88" y="2"/>
                  <a:pt x="85" y="0"/>
                  <a:pt x="82" y="0"/>
                </a:cubicBezTo>
                <a:cubicBezTo>
                  <a:pt x="79" y="0"/>
                  <a:pt x="76" y="2"/>
                  <a:pt x="76" y="6"/>
                </a:cubicBezTo>
                <a:cubicBezTo>
                  <a:pt x="76" y="9"/>
                  <a:pt x="79" y="12"/>
                  <a:pt x="82" y="12"/>
                </a:cubicBezTo>
                <a:close/>
                <a:moveTo>
                  <a:pt x="44" y="12"/>
                </a:moveTo>
                <a:cubicBezTo>
                  <a:pt x="44" y="12"/>
                  <a:pt x="44" y="12"/>
                  <a:pt x="44" y="12"/>
                </a:cubicBezTo>
                <a:cubicBezTo>
                  <a:pt x="47" y="12"/>
                  <a:pt x="50" y="9"/>
                  <a:pt x="50" y="6"/>
                </a:cubicBezTo>
                <a:cubicBezTo>
                  <a:pt x="50" y="2"/>
                  <a:pt x="47" y="0"/>
                  <a:pt x="44" y="0"/>
                </a:cubicBezTo>
                <a:cubicBezTo>
                  <a:pt x="41" y="0"/>
                  <a:pt x="38" y="2"/>
                  <a:pt x="38" y="6"/>
                </a:cubicBezTo>
                <a:cubicBezTo>
                  <a:pt x="38" y="9"/>
                  <a:pt x="41" y="12"/>
                  <a:pt x="44" y="12"/>
                </a:cubicBezTo>
                <a:close/>
                <a:moveTo>
                  <a:pt x="10" y="10"/>
                </a:moveTo>
                <a:cubicBezTo>
                  <a:pt x="11" y="9"/>
                  <a:pt x="11" y="9"/>
                  <a:pt x="11" y="8"/>
                </a:cubicBezTo>
                <a:cubicBezTo>
                  <a:pt x="12" y="7"/>
                  <a:pt x="12" y="6"/>
                  <a:pt x="12" y="6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4"/>
                  <a:pt x="11" y="4"/>
                  <a:pt x="11" y="3"/>
                </a:cubicBezTo>
                <a:cubicBezTo>
                  <a:pt x="11" y="2"/>
                  <a:pt x="11" y="2"/>
                  <a:pt x="11" y="2"/>
                </a:cubicBezTo>
                <a:cubicBezTo>
                  <a:pt x="10" y="1"/>
                  <a:pt x="10" y="1"/>
                  <a:pt x="10" y="1"/>
                </a:cubicBezTo>
                <a:cubicBezTo>
                  <a:pt x="9" y="1"/>
                  <a:pt x="9" y="1"/>
                  <a:pt x="9" y="1"/>
                </a:cubicBezTo>
                <a:cubicBezTo>
                  <a:pt x="8" y="0"/>
                  <a:pt x="8" y="0"/>
                  <a:pt x="8" y="0"/>
                </a:cubicBezTo>
                <a:cubicBezTo>
                  <a:pt x="8" y="0"/>
                  <a:pt x="7" y="0"/>
                  <a:pt x="7" y="0"/>
                </a:cubicBezTo>
                <a:cubicBezTo>
                  <a:pt x="6" y="0"/>
                  <a:pt x="5" y="0"/>
                  <a:pt x="5" y="0"/>
                </a:cubicBezTo>
                <a:cubicBezTo>
                  <a:pt x="3" y="0"/>
                  <a:pt x="3" y="0"/>
                  <a:pt x="3" y="0"/>
                </a:cubicBezTo>
                <a:cubicBezTo>
                  <a:pt x="3" y="0"/>
                  <a:pt x="3" y="0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1" y="2"/>
                  <a:pt x="1" y="2"/>
                  <a:pt x="1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4"/>
                  <a:pt x="0" y="4"/>
                  <a:pt x="0" y="5"/>
                </a:cubicBezTo>
                <a:cubicBezTo>
                  <a:pt x="0" y="5"/>
                  <a:pt x="0" y="5"/>
                  <a:pt x="0" y="6"/>
                </a:cubicBezTo>
                <a:cubicBezTo>
                  <a:pt x="0" y="7"/>
                  <a:pt x="0" y="7"/>
                  <a:pt x="0" y="8"/>
                </a:cubicBezTo>
                <a:cubicBezTo>
                  <a:pt x="1" y="9"/>
                  <a:pt x="1" y="9"/>
                  <a:pt x="2" y="10"/>
                </a:cubicBezTo>
                <a:cubicBezTo>
                  <a:pt x="2" y="11"/>
                  <a:pt x="3" y="11"/>
                  <a:pt x="3" y="11"/>
                </a:cubicBezTo>
                <a:cubicBezTo>
                  <a:pt x="4" y="12"/>
                  <a:pt x="5" y="12"/>
                  <a:pt x="6" y="12"/>
                </a:cubicBezTo>
                <a:cubicBezTo>
                  <a:pt x="7" y="12"/>
                  <a:pt x="9" y="11"/>
                  <a:pt x="10" y="1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6705283" y="3698875"/>
            <a:ext cx="898525" cy="46038"/>
          </a:xfrm>
          <a:custGeom>
            <a:avLst/>
            <a:gdLst>
              <a:gd name="T0" fmla="*/ 6 w 250"/>
              <a:gd name="T1" fmla="*/ 13 h 13"/>
              <a:gd name="T2" fmla="*/ 2 w 250"/>
              <a:gd name="T3" fmla="*/ 11 h 13"/>
              <a:gd name="T4" fmla="*/ 0 w 250"/>
              <a:gd name="T5" fmla="*/ 7 h 13"/>
              <a:gd name="T6" fmla="*/ 2 w 250"/>
              <a:gd name="T7" fmla="*/ 2 h 13"/>
              <a:gd name="T8" fmla="*/ 10 w 250"/>
              <a:gd name="T9" fmla="*/ 2 h 13"/>
              <a:gd name="T10" fmla="*/ 12 w 250"/>
              <a:gd name="T11" fmla="*/ 7 h 13"/>
              <a:gd name="T12" fmla="*/ 10 w 250"/>
              <a:gd name="T13" fmla="*/ 11 h 13"/>
              <a:gd name="T14" fmla="*/ 6 w 250"/>
              <a:gd name="T15" fmla="*/ 13 h 13"/>
              <a:gd name="T16" fmla="*/ 210 w 250"/>
              <a:gd name="T17" fmla="*/ 13 h 13"/>
              <a:gd name="T18" fmla="*/ 210 w 250"/>
              <a:gd name="T19" fmla="*/ 13 h 13"/>
              <a:gd name="T20" fmla="*/ 216 w 250"/>
              <a:gd name="T21" fmla="*/ 7 h 13"/>
              <a:gd name="T22" fmla="*/ 210 w 250"/>
              <a:gd name="T23" fmla="*/ 1 h 13"/>
              <a:gd name="T24" fmla="*/ 204 w 250"/>
              <a:gd name="T25" fmla="*/ 7 h 13"/>
              <a:gd name="T26" fmla="*/ 210 w 250"/>
              <a:gd name="T27" fmla="*/ 13 h 13"/>
              <a:gd name="T28" fmla="*/ 176 w 250"/>
              <a:gd name="T29" fmla="*/ 13 h 13"/>
              <a:gd name="T30" fmla="*/ 176 w 250"/>
              <a:gd name="T31" fmla="*/ 13 h 13"/>
              <a:gd name="T32" fmla="*/ 182 w 250"/>
              <a:gd name="T33" fmla="*/ 7 h 13"/>
              <a:gd name="T34" fmla="*/ 176 w 250"/>
              <a:gd name="T35" fmla="*/ 1 h 13"/>
              <a:gd name="T36" fmla="*/ 170 w 250"/>
              <a:gd name="T37" fmla="*/ 7 h 13"/>
              <a:gd name="T38" fmla="*/ 176 w 250"/>
              <a:gd name="T39" fmla="*/ 13 h 13"/>
              <a:gd name="T40" fmla="*/ 142 w 250"/>
              <a:gd name="T41" fmla="*/ 13 h 13"/>
              <a:gd name="T42" fmla="*/ 142 w 250"/>
              <a:gd name="T43" fmla="*/ 13 h 13"/>
              <a:gd name="T44" fmla="*/ 148 w 250"/>
              <a:gd name="T45" fmla="*/ 7 h 13"/>
              <a:gd name="T46" fmla="*/ 142 w 250"/>
              <a:gd name="T47" fmla="*/ 1 h 13"/>
              <a:gd name="T48" fmla="*/ 136 w 250"/>
              <a:gd name="T49" fmla="*/ 7 h 13"/>
              <a:gd name="T50" fmla="*/ 142 w 250"/>
              <a:gd name="T51" fmla="*/ 13 h 13"/>
              <a:gd name="T52" fmla="*/ 108 w 250"/>
              <a:gd name="T53" fmla="*/ 13 h 13"/>
              <a:gd name="T54" fmla="*/ 108 w 250"/>
              <a:gd name="T55" fmla="*/ 13 h 13"/>
              <a:gd name="T56" fmla="*/ 114 w 250"/>
              <a:gd name="T57" fmla="*/ 7 h 13"/>
              <a:gd name="T58" fmla="*/ 108 w 250"/>
              <a:gd name="T59" fmla="*/ 1 h 13"/>
              <a:gd name="T60" fmla="*/ 102 w 250"/>
              <a:gd name="T61" fmla="*/ 7 h 13"/>
              <a:gd name="T62" fmla="*/ 108 w 250"/>
              <a:gd name="T63" fmla="*/ 13 h 13"/>
              <a:gd name="T64" fmla="*/ 74 w 250"/>
              <a:gd name="T65" fmla="*/ 13 h 13"/>
              <a:gd name="T66" fmla="*/ 74 w 250"/>
              <a:gd name="T67" fmla="*/ 13 h 13"/>
              <a:gd name="T68" fmla="*/ 80 w 250"/>
              <a:gd name="T69" fmla="*/ 7 h 13"/>
              <a:gd name="T70" fmla="*/ 74 w 250"/>
              <a:gd name="T71" fmla="*/ 1 h 13"/>
              <a:gd name="T72" fmla="*/ 68 w 250"/>
              <a:gd name="T73" fmla="*/ 7 h 13"/>
              <a:gd name="T74" fmla="*/ 74 w 250"/>
              <a:gd name="T75" fmla="*/ 13 h 13"/>
              <a:gd name="T76" fmla="*/ 40 w 250"/>
              <a:gd name="T77" fmla="*/ 13 h 13"/>
              <a:gd name="T78" fmla="*/ 40 w 250"/>
              <a:gd name="T79" fmla="*/ 13 h 13"/>
              <a:gd name="T80" fmla="*/ 46 w 250"/>
              <a:gd name="T81" fmla="*/ 7 h 13"/>
              <a:gd name="T82" fmla="*/ 40 w 250"/>
              <a:gd name="T83" fmla="*/ 1 h 13"/>
              <a:gd name="T84" fmla="*/ 34 w 250"/>
              <a:gd name="T85" fmla="*/ 7 h 13"/>
              <a:gd name="T86" fmla="*/ 40 w 250"/>
              <a:gd name="T87" fmla="*/ 13 h 13"/>
              <a:gd name="T88" fmla="*/ 248 w 250"/>
              <a:gd name="T89" fmla="*/ 11 h 13"/>
              <a:gd name="T90" fmla="*/ 249 w 250"/>
              <a:gd name="T91" fmla="*/ 9 h 13"/>
              <a:gd name="T92" fmla="*/ 250 w 250"/>
              <a:gd name="T93" fmla="*/ 7 h 13"/>
              <a:gd name="T94" fmla="*/ 248 w 250"/>
              <a:gd name="T95" fmla="*/ 2 h 13"/>
              <a:gd name="T96" fmla="*/ 239 w 250"/>
              <a:gd name="T97" fmla="*/ 2 h 13"/>
              <a:gd name="T98" fmla="*/ 238 w 250"/>
              <a:gd name="T99" fmla="*/ 7 h 13"/>
              <a:gd name="T100" fmla="*/ 239 w 250"/>
              <a:gd name="T101" fmla="*/ 11 h 13"/>
              <a:gd name="T102" fmla="*/ 244 w 250"/>
              <a:gd name="T103" fmla="*/ 13 h 13"/>
              <a:gd name="T104" fmla="*/ 248 w 250"/>
              <a:gd name="T10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50" h="13">
                <a:moveTo>
                  <a:pt x="6" y="13"/>
                </a:moveTo>
                <a:cubicBezTo>
                  <a:pt x="4" y="13"/>
                  <a:pt x="3" y="12"/>
                  <a:pt x="2" y="11"/>
                </a:cubicBezTo>
                <a:cubicBezTo>
                  <a:pt x="1" y="10"/>
                  <a:pt x="0" y="8"/>
                  <a:pt x="0" y="7"/>
                </a:cubicBezTo>
                <a:cubicBezTo>
                  <a:pt x="0" y="5"/>
                  <a:pt x="1" y="4"/>
                  <a:pt x="2" y="2"/>
                </a:cubicBezTo>
                <a:cubicBezTo>
                  <a:pt x="4" y="0"/>
                  <a:pt x="8" y="0"/>
                  <a:pt x="10" y="2"/>
                </a:cubicBezTo>
                <a:cubicBezTo>
                  <a:pt x="11" y="4"/>
                  <a:pt x="12" y="5"/>
                  <a:pt x="12" y="7"/>
                </a:cubicBezTo>
                <a:cubicBezTo>
                  <a:pt x="12" y="8"/>
                  <a:pt x="11" y="10"/>
                  <a:pt x="10" y="11"/>
                </a:cubicBezTo>
                <a:cubicBezTo>
                  <a:pt x="9" y="12"/>
                  <a:pt x="7" y="13"/>
                  <a:pt x="6" y="13"/>
                </a:cubicBezTo>
                <a:close/>
                <a:moveTo>
                  <a:pt x="210" y="13"/>
                </a:moveTo>
                <a:cubicBezTo>
                  <a:pt x="210" y="13"/>
                  <a:pt x="210" y="13"/>
                  <a:pt x="210" y="13"/>
                </a:cubicBezTo>
                <a:cubicBezTo>
                  <a:pt x="213" y="13"/>
                  <a:pt x="216" y="10"/>
                  <a:pt x="216" y="7"/>
                </a:cubicBezTo>
                <a:cubicBezTo>
                  <a:pt x="216" y="3"/>
                  <a:pt x="213" y="1"/>
                  <a:pt x="210" y="1"/>
                </a:cubicBezTo>
                <a:cubicBezTo>
                  <a:pt x="206" y="1"/>
                  <a:pt x="204" y="3"/>
                  <a:pt x="204" y="7"/>
                </a:cubicBezTo>
                <a:cubicBezTo>
                  <a:pt x="204" y="10"/>
                  <a:pt x="206" y="13"/>
                  <a:pt x="210" y="13"/>
                </a:cubicBezTo>
                <a:close/>
                <a:moveTo>
                  <a:pt x="176" y="13"/>
                </a:moveTo>
                <a:cubicBezTo>
                  <a:pt x="176" y="13"/>
                  <a:pt x="176" y="13"/>
                  <a:pt x="176" y="13"/>
                </a:cubicBezTo>
                <a:cubicBezTo>
                  <a:pt x="179" y="13"/>
                  <a:pt x="182" y="10"/>
                  <a:pt x="182" y="7"/>
                </a:cubicBezTo>
                <a:cubicBezTo>
                  <a:pt x="182" y="3"/>
                  <a:pt x="179" y="1"/>
                  <a:pt x="176" y="1"/>
                </a:cubicBezTo>
                <a:cubicBezTo>
                  <a:pt x="172" y="1"/>
                  <a:pt x="170" y="3"/>
                  <a:pt x="170" y="7"/>
                </a:cubicBezTo>
                <a:cubicBezTo>
                  <a:pt x="170" y="10"/>
                  <a:pt x="172" y="13"/>
                  <a:pt x="176" y="13"/>
                </a:cubicBezTo>
                <a:close/>
                <a:moveTo>
                  <a:pt x="142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5" y="13"/>
                  <a:pt x="148" y="10"/>
                  <a:pt x="148" y="7"/>
                </a:cubicBezTo>
                <a:cubicBezTo>
                  <a:pt x="148" y="3"/>
                  <a:pt x="145" y="1"/>
                  <a:pt x="142" y="1"/>
                </a:cubicBezTo>
                <a:cubicBezTo>
                  <a:pt x="138" y="1"/>
                  <a:pt x="136" y="3"/>
                  <a:pt x="136" y="7"/>
                </a:cubicBezTo>
                <a:cubicBezTo>
                  <a:pt x="136" y="10"/>
                  <a:pt x="138" y="13"/>
                  <a:pt x="142" y="13"/>
                </a:cubicBezTo>
                <a:close/>
                <a:moveTo>
                  <a:pt x="108" y="13"/>
                </a:moveTo>
                <a:cubicBezTo>
                  <a:pt x="108" y="13"/>
                  <a:pt x="108" y="13"/>
                  <a:pt x="108" y="13"/>
                </a:cubicBezTo>
                <a:cubicBezTo>
                  <a:pt x="111" y="13"/>
                  <a:pt x="114" y="10"/>
                  <a:pt x="114" y="7"/>
                </a:cubicBezTo>
                <a:cubicBezTo>
                  <a:pt x="114" y="3"/>
                  <a:pt x="111" y="1"/>
                  <a:pt x="108" y="1"/>
                </a:cubicBezTo>
                <a:cubicBezTo>
                  <a:pt x="104" y="1"/>
                  <a:pt x="102" y="3"/>
                  <a:pt x="102" y="7"/>
                </a:cubicBezTo>
                <a:cubicBezTo>
                  <a:pt x="102" y="10"/>
                  <a:pt x="104" y="13"/>
                  <a:pt x="108" y="13"/>
                </a:cubicBezTo>
                <a:close/>
                <a:moveTo>
                  <a:pt x="74" y="13"/>
                </a:moveTo>
                <a:cubicBezTo>
                  <a:pt x="74" y="13"/>
                  <a:pt x="74" y="13"/>
                  <a:pt x="74" y="13"/>
                </a:cubicBezTo>
                <a:cubicBezTo>
                  <a:pt x="77" y="13"/>
                  <a:pt x="80" y="10"/>
                  <a:pt x="80" y="7"/>
                </a:cubicBezTo>
                <a:cubicBezTo>
                  <a:pt x="80" y="3"/>
                  <a:pt x="77" y="1"/>
                  <a:pt x="74" y="1"/>
                </a:cubicBezTo>
                <a:cubicBezTo>
                  <a:pt x="71" y="1"/>
                  <a:pt x="68" y="3"/>
                  <a:pt x="68" y="7"/>
                </a:cubicBezTo>
                <a:cubicBezTo>
                  <a:pt x="68" y="10"/>
                  <a:pt x="71" y="13"/>
                  <a:pt x="74" y="13"/>
                </a:cubicBezTo>
                <a:close/>
                <a:moveTo>
                  <a:pt x="40" y="13"/>
                </a:moveTo>
                <a:cubicBezTo>
                  <a:pt x="40" y="13"/>
                  <a:pt x="40" y="13"/>
                  <a:pt x="40" y="13"/>
                </a:cubicBezTo>
                <a:cubicBezTo>
                  <a:pt x="43" y="13"/>
                  <a:pt x="46" y="10"/>
                  <a:pt x="46" y="7"/>
                </a:cubicBezTo>
                <a:cubicBezTo>
                  <a:pt x="46" y="3"/>
                  <a:pt x="43" y="1"/>
                  <a:pt x="40" y="1"/>
                </a:cubicBezTo>
                <a:cubicBezTo>
                  <a:pt x="37" y="1"/>
                  <a:pt x="34" y="3"/>
                  <a:pt x="34" y="7"/>
                </a:cubicBezTo>
                <a:cubicBezTo>
                  <a:pt x="34" y="10"/>
                  <a:pt x="37" y="13"/>
                  <a:pt x="40" y="13"/>
                </a:cubicBezTo>
                <a:close/>
                <a:moveTo>
                  <a:pt x="248" y="11"/>
                </a:moveTo>
                <a:cubicBezTo>
                  <a:pt x="248" y="10"/>
                  <a:pt x="249" y="10"/>
                  <a:pt x="249" y="9"/>
                </a:cubicBezTo>
                <a:cubicBezTo>
                  <a:pt x="250" y="8"/>
                  <a:pt x="250" y="7"/>
                  <a:pt x="250" y="7"/>
                </a:cubicBezTo>
                <a:cubicBezTo>
                  <a:pt x="250" y="5"/>
                  <a:pt x="249" y="4"/>
                  <a:pt x="248" y="2"/>
                </a:cubicBezTo>
                <a:cubicBezTo>
                  <a:pt x="246" y="0"/>
                  <a:pt x="242" y="0"/>
                  <a:pt x="239" y="2"/>
                </a:cubicBezTo>
                <a:cubicBezTo>
                  <a:pt x="238" y="4"/>
                  <a:pt x="238" y="5"/>
                  <a:pt x="238" y="7"/>
                </a:cubicBezTo>
                <a:cubicBezTo>
                  <a:pt x="238" y="8"/>
                  <a:pt x="238" y="10"/>
                  <a:pt x="239" y="11"/>
                </a:cubicBezTo>
                <a:cubicBezTo>
                  <a:pt x="241" y="12"/>
                  <a:pt x="242" y="13"/>
                  <a:pt x="244" y="13"/>
                </a:cubicBezTo>
                <a:cubicBezTo>
                  <a:pt x="245" y="13"/>
                  <a:pt x="247" y="12"/>
                  <a:pt x="248" y="1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>
            <a:off x="6884988" y="1555750"/>
            <a:ext cx="898525" cy="47625"/>
          </a:xfrm>
          <a:custGeom>
            <a:avLst/>
            <a:gdLst>
              <a:gd name="T0" fmla="*/ 4 w 250"/>
              <a:gd name="T1" fmla="*/ 12 h 13"/>
              <a:gd name="T2" fmla="*/ 0 w 250"/>
              <a:gd name="T3" fmla="*/ 7 h 13"/>
              <a:gd name="T4" fmla="*/ 0 w 250"/>
              <a:gd name="T5" fmla="*/ 4 h 13"/>
              <a:gd name="T6" fmla="*/ 2 w 250"/>
              <a:gd name="T7" fmla="*/ 2 h 13"/>
              <a:gd name="T8" fmla="*/ 4 w 250"/>
              <a:gd name="T9" fmla="*/ 1 h 13"/>
              <a:gd name="T10" fmla="*/ 7 w 250"/>
              <a:gd name="T11" fmla="*/ 1 h 13"/>
              <a:gd name="T12" fmla="*/ 9 w 250"/>
              <a:gd name="T13" fmla="*/ 2 h 13"/>
              <a:gd name="T14" fmla="*/ 11 w 250"/>
              <a:gd name="T15" fmla="*/ 3 h 13"/>
              <a:gd name="T16" fmla="*/ 12 w 250"/>
              <a:gd name="T17" fmla="*/ 5 h 13"/>
              <a:gd name="T18" fmla="*/ 10 w 250"/>
              <a:gd name="T19" fmla="*/ 11 h 13"/>
              <a:gd name="T20" fmla="*/ 210 w 250"/>
              <a:gd name="T21" fmla="*/ 13 h 13"/>
              <a:gd name="T22" fmla="*/ 216 w 250"/>
              <a:gd name="T23" fmla="*/ 7 h 13"/>
              <a:gd name="T24" fmla="*/ 204 w 250"/>
              <a:gd name="T25" fmla="*/ 7 h 13"/>
              <a:gd name="T26" fmla="*/ 176 w 250"/>
              <a:gd name="T27" fmla="*/ 13 h 13"/>
              <a:gd name="T28" fmla="*/ 182 w 250"/>
              <a:gd name="T29" fmla="*/ 7 h 13"/>
              <a:gd name="T30" fmla="*/ 170 w 250"/>
              <a:gd name="T31" fmla="*/ 7 h 13"/>
              <a:gd name="T32" fmla="*/ 142 w 250"/>
              <a:gd name="T33" fmla="*/ 13 h 13"/>
              <a:gd name="T34" fmla="*/ 148 w 250"/>
              <a:gd name="T35" fmla="*/ 7 h 13"/>
              <a:gd name="T36" fmla="*/ 136 w 250"/>
              <a:gd name="T37" fmla="*/ 7 h 13"/>
              <a:gd name="T38" fmla="*/ 108 w 250"/>
              <a:gd name="T39" fmla="*/ 13 h 13"/>
              <a:gd name="T40" fmla="*/ 114 w 250"/>
              <a:gd name="T41" fmla="*/ 7 h 13"/>
              <a:gd name="T42" fmla="*/ 102 w 250"/>
              <a:gd name="T43" fmla="*/ 7 h 13"/>
              <a:gd name="T44" fmla="*/ 74 w 250"/>
              <a:gd name="T45" fmla="*/ 13 h 13"/>
              <a:gd name="T46" fmla="*/ 80 w 250"/>
              <a:gd name="T47" fmla="*/ 7 h 13"/>
              <a:gd name="T48" fmla="*/ 68 w 250"/>
              <a:gd name="T49" fmla="*/ 7 h 13"/>
              <a:gd name="T50" fmla="*/ 40 w 250"/>
              <a:gd name="T51" fmla="*/ 13 h 13"/>
              <a:gd name="T52" fmla="*/ 46 w 250"/>
              <a:gd name="T53" fmla="*/ 7 h 13"/>
              <a:gd name="T54" fmla="*/ 34 w 250"/>
              <a:gd name="T55" fmla="*/ 7 h 13"/>
              <a:gd name="T56" fmla="*/ 246 w 250"/>
              <a:gd name="T57" fmla="*/ 12 h 13"/>
              <a:gd name="T58" fmla="*/ 250 w 250"/>
              <a:gd name="T59" fmla="*/ 7 h 13"/>
              <a:gd name="T60" fmla="*/ 249 w 250"/>
              <a:gd name="T61" fmla="*/ 4 h 13"/>
              <a:gd name="T62" fmla="*/ 248 w 250"/>
              <a:gd name="T63" fmla="*/ 2 h 13"/>
              <a:gd name="T64" fmla="*/ 246 w 250"/>
              <a:gd name="T65" fmla="*/ 1 h 13"/>
              <a:gd name="T66" fmla="*/ 243 w 250"/>
              <a:gd name="T67" fmla="*/ 1 h 13"/>
              <a:gd name="T68" fmla="*/ 240 w 250"/>
              <a:gd name="T69" fmla="*/ 2 h 13"/>
              <a:gd name="T70" fmla="*/ 239 w 250"/>
              <a:gd name="T71" fmla="*/ 3 h 13"/>
              <a:gd name="T72" fmla="*/ 238 w 250"/>
              <a:gd name="T73" fmla="*/ 5 h 13"/>
              <a:gd name="T74" fmla="*/ 238 w 250"/>
              <a:gd name="T75" fmla="*/ 9 h 13"/>
              <a:gd name="T76" fmla="*/ 241 w 250"/>
              <a:gd name="T77" fmla="*/ 12 h 13"/>
              <a:gd name="T78" fmla="*/ 246 w 250"/>
              <a:gd name="T79" fmla="*/ 12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0" h="13">
                <a:moveTo>
                  <a:pt x="6" y="13"/>
                </a:moveTo>
                <a:cubicBezTo>
                  <a:pt x="5" y="13"/>
                  <a:pt x="4" y="12"/>
                  <a:pt x="4" y="12"/>
                </a:cubicBezTo>
                <a:cubicBezTo>
                  <a:pt x="3" y="12"/>
                  <a:pt x="2" y="11"/>
                  <a:pt x="2" y="11"/>
                </a:cubicBezTo>
                <a:cubicBezTo>
                  <a:pt x="1" y="10"/>
                  <a:pt x="0" y="8"/>
                  <a:pt x="0" y="7"/>
                </a:cubicBezTo>
                <a:cubicBezTo>
                  <a:pt x="0" y="6"/>
                  <a:pt x="0" y="6"/>
                  <a:pt x="0" y="5"/>
                </a:cubicBezTo>
                <a:cubicBezTo>
                  <a:pt x="0" y="5"/>
                  <a:pt x="0" y="5"/>
                  <a:pt x="0" y="4"/>
                </a:cubicBezTo>
                <a:cubicBezTo>
                  <a:pt x="1" y="3"/>
                  <a:pt x="1" y="3"/>
                  <a:pt x="1" y="3"/>
                </a:cubicBezTo>
                <a:cubicBezTo>
                  <a:pt x="2" y="2"/>
                  <a:pt x="2" y="2"/>
                  <a:pt x="2" y="2"/>
                </a:cubicBezTo>
                <a:cubicBezTo>
                  <a:pt x="3" y="2"/>
                  <a:pt x="3" y="2"/>
                  <a:pt x="3" y="2"/>
                </a:cubicBezTo>
                <a:cubicBezTo>
                  <a:pt x="4" y="1"/>
                  <a:pt x="4" y="1"/>
                  <a:pt x="4" y="1"/>
                </a:cubicBezTo>
                <a:cubicBezTo>
                  <a:pt x="4" y="1"/>
                  <a:pt x="4" y="1"/>
                  <a:pt x="5" y="1"/>
                </a:cubicBezTo>
                <a:cubicBezTo>
                  <a:pt x="5" y="0"/>
                  <a:pt x="6" y="0"/>
                  <a:pt x="7" y="1"/>
                </a:cubicBezTo>
                <a:cubicBezTo>
                  <a:pt x="7" y="1"/>
                  <a:pt x="8" y="1"/>
                  <a:pt x="8" y="1"/>
                </a:cubicBezTo>
                <a:cubicBezTo>
                  <a:pt x="9" y="1"/>
                  <a:pt x="9" y="1"/>
                  <a:pt x="9" y="2"/>
                </a:cubicBezTo>
                <a:cubicBezTo>
                  <a:pt x="10" y="2"/>
                  <a:pt x="10" y="2"/>
                  <a:pt x="10" y="2"/>
                </a:cubicBezTo>
                <a:cubicBezTo>
                  <a:pt x="11" y="3"/>
                  <a:pt x="11" y="3"/>
                  <a:pt x="11" y="3"/>
                </a:cubicBezTo>
                <a:cubicBezTo>
                  <a:pt x="11" y="4"/>
                  <a:pt x="11" y="4"/>
                  <a:pt x="11" y="4"/>
                </a:cubicBezTo>
                <a:cubicBezTo>
                  <a:pt x="12" y="5"/>
                  <a:pt x="12" y="5"/>
                  <a:pt x="12" y="5"/>
                </a:cubicBezTo>
                <a:cubicBezTo>
                  <a:pt x="12" y="6"/>
                  <a:pt x="12" y="6"/>
                  <a:pt x="12" y="7"/>
                </a:cubicBezTo>
                <a:cubicBezTo>
                  <a:pt x="12" y="8"/>
                  <a:pt x="11" y="10"/>
                  <a:pt x="10" y="11"/>
                </a:cubicBezTo>
                <a:cubicBezTo>
                  <a:pt x="9" y="12"/>
                  <a:pt x="7" y="13"/>
                  <a:pt x="6" y="13"/>
                </a:cubicBezTo>
                <a:close/>
                <a:moveTo>
                  <a:pt x="210" y="13"/>
                </a:moveTo>
                <a:cubicBezTo>
                  <a:pt x="210" y="13"/>
                  <a:pt x="210" y="13"/>
                  <a:pt x="210" y="13"/>
                </a:cubicBezTo>
                <a:cubicBezTo>
                  <a:pt x="213" y="13"/>
                  <a:pt x="216" y="10"/>
                  <a:pt x="216" y="7"/>
                </a:cubicBezTo>
                <a:cubicBezTo>
                  <a:pt x="216" y="3"/>
                  <a:pt x="213" y="1"/>
                  <a:pt x="210" y="1"/>
                </a:cubicBezTo>
                <a:cubicBezTo>
                  <a:pt x="206" y="1"/>
                  <a:pt x="204" y="3"/>
                  <a:pt x="204" y="7"/>
                </a:cubicBezTo>
                <a:cubicBezTo>
                  <a:pt x="204" y="10"/>
                  <a:pt x="206" y="13"/>
                  <a:pt x="210" y="13"/>
                </a:cubicBezTo>
                <a:close/>
                <a:moveTo>
                  <a:pt x="176" y="13"/>
                </a:moveTo>
                <a:cubicBezTo>
                  <a:pt x="176" y="13"/>
                  <a:pt x="176" y="13"/>
                  <a:pt x="176" y="13"/>
                </a:cubicBezTo>
                <a:cubicBezTo>
                  <a:pt x="179" y="13"/>
                  <a:pt x="182" y="10"/>
                  <a:pt x="182" y="7"/>
                </a:cubicBezTo>
                <a:cubicBezTo>
                  <a:pt x="182" y="3"/>
                  <a:pt x="179" y="1"/>
                  <a:pt x="176" y="1"/>
                </a:cubicBezTo>
                <a:cubicBezTo>
                  <a:pt x="172" y="1"/>
                  <a:pt x="170" y="3"/>
                  <a:pt x="170" y="7"/>
                </a:cubicBezTo>
                <a:cubicBezTo>
                  <a:pt x="170" y="10"/>
                  <a:pt x="172" y="13"/>
                  <a:pt x="176" y="13"/>
                </a:cubicBezTo>
                <a:close/>
                <a:moveTo>
                  <a:pt x="142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5" y="13"/>
                  <a:pt x="148" y="10"/>
                  <a:pt x="148" y="7"/>
                </a:cubicBezTo>
                <a:cubicBezTo>
                  <a:pt x="148" y="3"/>
                  <a:pt x="145" y="1"/>
                  <a:pt x="142" y="1"/>
                </a:cubicBezTo>
                <a:cubicBezTo>
                  <a:pt x="138" y="1"/>
                  <a:pt x="136" y="3"/>
                  <a:pt x="136" y="7"/>
                </a:cubicBezTo>
                <a:cubicBezTo>
                  <a:pt x="136" y="10"/>
                  <a:pt x="138" y="13"/>
                  <a:pt x="142" y="13"/>
                </a:cubicBezTo>
                <a:close/>
                <a:moveTo>
                  <a:pt x="108" y="13"/>
                </a:moveTo>
                <a:cubicBezTo>
                  <a:pt x="108" y="13"/>
                  <a:pt x="108" y="13"/>
                  <a:pt x="108" y="13"/>
                </a:cubicBezTo>
                <a:cubicBezTo>
                  <a:pt x="111" y="13"/>
                  <a:pt x="114" y="10"/>
                  <a:pt x="114" y="7"/>
                </a:cubicBezTo>
                <a:cubicBezTo>
                  <a:pt x="114" y="3"/>
                  <a:pt x="111" y="1"/>
                  <a:pt x="108" y="1"/>
                </a:cubicBezTo>
                <a:cubicBezTo>
                  <a:pt x="104" y="1"/>
                  <a:pt x="102" y="3"/>
                  <a:pt x="102" y="7"/>
                </a:cubicBezTo>
                <a:cubicBezTo>
                  <a:pt x="102" y="10"/>
                  <a:pt x="104" y="13"/>
                  <a:pt x="108" y="13"/>
                </a:cubicBezTo>
                <a:close/>
                <a:moveTo>
                  <a:pt x="74" y="13"/>
                </a:moveTo>
                <a:cubicBezTo>
                  <a:pt x="74" y="13"/>
                  <a:pt x="74" y="13"/>
                  <a:pt x="74" y="13"/>
                </a:cubicBezTo>
                <a:cubicBezTo>
                  <a:pt x="77" y="13"/>
                  <a:pt x="80" y="10"/>
                  <a:pt x="80" y="7"/>
                </a:cubicBezTo>
                <a:cubicBezTo>
                  <a:pt x="80" y="3"/>
                  <a:pt x="77" y="1"/>
                  <a:pt x="74" y="1"/>
                </a:cubicBezTo>
                <a:cubicBezTo>
                  <a:pt x="71" y="1"/>
                  <a:pt x="68" y="3"/>
                  <a:pt x="68" y="7"/>
                </a:cubicBezTo>
                <a:cubicBezTo>
                  <a:pt x="68" y="10"/>
                  <a:pt x="71" y="13"/>
                  <a:pt x="74" y="13"/>
                </a:cubicBezTo>
                <a:close/>
                <a:moveTo>
                  <a:pt x="40" y="13"/>
                </a:moveTo>
                <a:cubicBezTo>
                  <a:pt x="40" y="13"/>
                  <a:pt x="40" y="13"/>
                  <a:pt x="40" y="13"/>
                </a:cubicBezTo>
                <a:cubicBezTo>
                  <a:pt x="43" y="13"/>
                  <a:pt x="46" y="10"/>
                  <a:pt x="46" y="7"/>
                </a:cubicBezTo>
                <a:cubicBezTo>
                  <a:pt x="46" y="3"/>
                  <a:pt x="43" y="1"/>
                  <a:pt x="40" y="1"/>
                </a:cubicBezTo>
                <a:cubicBezTo>
                  <a:pt x="37" y="1"/>
                  <a:pt x="34" y="3"/>
                  <a:pt x="34" y="7"/>
                </a:cubicBezTo>
                <a:cubicBezTo>
                  <a:pt x="34" y="10"/>
                  <a:pt x="37" y="13"/>
                  <a:pt x="40" y="13"/>
                </a:cubicBezTo>
                <a:close/>
                <a:moveTo>
                  <a:pt x="246" y="12"/>
                </a:moveTo>
                <a:cubicBezTo>
                  <a:pt x="247" y="12"/>
                  <a:pt x="247" y="11"/>
                  <a:pt x="248" y="11"/>
                </a:cubicBezTo>
                <a:cubicBezTo>
                  <a:pt x="249" y="10"/>
                  <a:pt x="250" y="8"/>
                  <a:pt x="250" y="7"/>
                </a:cubicBezTo>
                <a:cubicBezTo>
                  <a:pt x="250" y="6"/>
                  <a:pt x="250" y="6"/>
                  <a:pt x="250" y="5"/>
                </a:cubicBezTo>
                <a:cubicBezTo>
                  <a:pt x="249" y="5"/>
                  <a:pt x="249" y="5"/>
                  <a:pt x="249" y="4"/>
                </a:cubicBezTo>
                <a:cubicBezTo>
                  <a:pt x="249" y="3"/>
                  <a:pt x="249" y="3"/>
                  <a:pt x="249" y="3"/>
                </a:cubicBezTo>
                <a:cubicBezTo>
                  <a:pt x="248" y="2"/>
                  <a:pt x="248" y="2"/>
                  <a:pt x="248" y="2"/>
                </a:cubicBezTo>
                <a:cubicBezTo>
                  <a:pt x="247" y="2"/>
                  <a:pt x="247" y="2"/>
                  <a:pt x="247" y="2"/>
                </a:cubicBezTo>
                <a:cubicBezTo>
                  <a:pt x="246" y="1"/>
                  <a:pt x="246" y="1"/>
                  <a:pt x="246" y="1"/>
                </a:cubicBezTo>
                <a:cubicBezTo>
                  <a:pt x="246" y="1"/>
                  <a:pt x="245" y="1"/>
                  <a:pt x="245" y="1"/>
                </a:cubicBezTo>
                <a:cubicBezTo>
                  <a:pt x="244" y="0"/>
                  <a:pt x="243" y="0"/>
                  <a:pt x="243" y="1"/>
                </a:cubicBezTo>
                <a:cubicBezTo>
                  <a:pt x="242" y="1"/>
                  <a:pt x="242" y="1"/>
                  <a:pt x="241" y="1"/>
                </a:cubicBezTo>
                <a:cubicBezTo>
                  <a:pt x="240" y="2"/>
                  <a:pt x="240" y="2"/>
                  <a:pt x="240" y="2"/>
                </a:cubicBezTo>
                <a:cubicBezTo>
                  <a:pt x="239" y="2"/>
                  <a:pt x="239" y="2"/>
                  <a:pt x="239" y="2"/>
                </a:cubicBezTo>
                <a:cubicBezTo>
                  <a:pt x="239" y="3"/>
                  <a:pt x="239" y="3"/>
                  <a:pt x="239" y="3"/>
                </a:cubicBezTo>
                <a:cubicBezTo>
                  <a:pt x="238" y="4"/>
                  <a:pt x="238" y="4"/>
                  <a:pt x="238" y="4"/>
                </a:cubicBezTo>
                <a:cubicBezTo>
                  <a:pt x="238" y="5"/>
                  <a:pt x="238" y="5"/>
                  <a:pt x="238" y="5"/>
                </a:cubicBezTo>
                <a:cubicBezTo>
                  <a:pt x="238" y="6"/>
                  <a:pt x="238" y="6"/>
                  <a:pt x="238" y="7"/>
                </a:cubicBezTo>
                <a:cubicBezTo>
                  <a:pt x="238" y="7"/>
                  <a:pt x="238" y="8"/>
                  <a:pt x="238" y="9"/>
                </a:cubicBezTo>
                <a:cubicBezTo>
                  <a:pt x="238" y="10"/>
                  <a:pt x="239" y="10"/>
                  <a:pt x="239" y="11"/>
                </a:cubicBezTo>
                <a:cubicBezTo>
                  <a:pt x="240" y="11"/>
                  <a:pt x="241" y="12"/>
                  <a:pt x="241" y="12"/>
                </a:cubicBezTo>
                <a:cubicBezTo>
                  <a:pt x="242" y="12"/>
                  <a:pt x="243" y="13"/>
                  <a:pt x="244" y="13"/>
                </a:cubicBezTo>
                <a:cubicBezTo>
                  <a:pt x="244" y="13"/>
                  <a:pt x="245" y="12"/>
                  <a:pt x="246" y="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56" name="Group 55"/>
          <p:cNvGrpSpPr/>
          <p:nvPr/>
        </p:nvGrpSpPr>
        <p:grpSpPr>
          <a:xfrm>
            <a:off x="5724526" y="2320925"/>
            <a:ext cx="981075" cy="982663"/>
            <a:chOff x="5724526" y="2320925"/>
            <a:chExt cx="981075" cy="982663"/>
          </a:xfrm>
          <a:effectLst>
            <a:outerShdw blurRad="165100" dist="101600" dir="2700000" sx="99000" sy="99000" algn="tl" rotWithShape="0">
              <a:prstClr val="black">
                <a:alpha val="34000"/>
              </a:prstClr>
            </a:outerShdw>
          </a:effectLst>
        </p:grpSpPr>
        <p:sp>
          <p:nvSpPr>
            <p:cNvPr id="16" name="Oval 13"/>
            <p:cNvSpPr>
              <a:spLocks noChangeArrowheads="1"/>
            </p:cNvSpPr>
            <p:nvPr/>
          </p:nvSpPr>
          <p:spPr bwMode="auto">
            <a:xfrm>
              <a:off x="5724526" y="2320925"/>
              <a:ext cx="981075" cy="9826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5864226" y="2462213"/>
              <a:ext cx="841375" cy="841375"/>
            </a:xfrm>
            <a:custGeom>
              <a:avLst/>
              <a:gdLst>
                <a:gd name="T0" fmla="*/ 193 w 234"/>
                <a:gd name="T1" fmla="*/ 0 h 234"/>
                <a:gd name="T2" fmla="*/ 232 w 234"/>
                <a:gd name="T3" fmla="*/ 95 h 234"/>
                <a:gd name="T4" fmla="*/ 95 w 234"/>
                <a:gd name="T5" fmla="*/ 232 h 234"/>
                <a:gd name="T6" fmla="*/ 0 w 234"/>
                <a:gd name="T7" fmla="*/ 193 h 234"/>
                <a:gd name="T8" fmla="*/ 97 w 234"/>
                <a:gd name="T9" fmla="*/ 234 h 234"/>
                <a:gd name="T10" fmla="*/ 234 w 234"/>
                <a:gd name="T11" fmla="*/ 98 h 234"/>
                <a:gd name="T12" fmla="*/ 193 w 234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234">
                  <a:moveTo>
                    <a:pt x="193" y="0"/>
                  </a:moveTo>
                  <a:cubicBezTo>
                    <a:pt x="217" y="25"/>
                    <a:pt x="232" y="58"/>
                    <a:pt x="232" y="95"/>
                  </a:cubicBezTo>
                  <a:cubicBezTo>
                    <a:pt x="232" y="171"/>
                    <a:pt x="170" y="232"/>
                    <a:pt x="95" y="232"/>
                  </a:cubicBezTo>
                  <a:cubicBezTo>
                    <a:pt x="58" y="232"/>
                    <a:pt x="24" y="217"/>
                    <a:pt x="0" y="193"/>
                  </a:cubicBezTo>
                  <a:cubicBezTo>
                    <a:pt x="25" y="218"/>
                    <a:pt x="59" y="234"/>
                    <a:pt x="97" y="234"/>
                  </a:cubicBezTo>
                  <a:cubicBezTo>
                    <a:pt x="173" y="234"/>
                    <a:pt x="234" y="173"/>
                    <a:pt x="234" y="98"/>
                  </a:cubicBezTo>
                  <a:cubicBezTo>
                    <a:pt x="234" y="59"/>
                    <a:pt x="218" y="25"/>
                    <a:pt x="193" y="0"/>
                  </a:cubicBez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5"/>
            <p:cNvSpPr>
              <a:spLocks noEditPoints="1"/>
            </p:cNvSpPr>
            <p:nvPr/>
          </p:nvSpPr>
          <p:spPr bwMode="auto">
            <a:xfrm>
              <a:off x="5724526" y="2814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E263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5724526" y="2320925"/>
              <a:ext cx="839788" cy="841375"/>
            </a:xfrm>
            <a:custGeom>
              <a:avLst/>
              <a:gdLst>
                <a:gd name="T0" fmla="*/ 136 w 234"/>
                <a:gd name="T1" fmla="*/ 0 h 234"/>
                <a:gd name="T2" fmla="*/ 0 w 234"/>
                <a:gd name="T3" fmla="*/ 137 h 234"/>
                <a:gd name="T4" fmla="*/ 0 w 234"/>
                <a:gd name="T5" fmla="*/ 137 h 234"/>
                <a:gd name="T6" fmla="*/ 0 w 234"/>
                <a:gd name="T7" fmla="*/ 137 h 234"/>
                <a:gd name="T8" fmla="*/ 0 w 234"/>
                <a:gd name="T9" fmla="*/ 137 h 234"/>
                <a:gd name="T10" fmla="*/ 0 w 234"/>
                <a:gd name="T11" fmla="*/ 137 h 234"/>
                <a:gd name="T12" fmla="*/ 0 w 234"/>
                <a:gd name="T13" fmla="*/ 137 h 234"/>
                <a:gd name="T14" fmla="*/ 0 w 234"/>
                <a:gd name="T15" fmla="*/ 137 h 234"/>
                <a:gd name="T16" fmla="*/ 40 w 234"/>
                <a:gd name="T17" fmla="*/ 233 h 234"/>
                <a:gd name="T18" fmla="*/ 41 w 234"/>
                <a:gd name="T19" fmla="*/ 234 h 234"/>
                <a:gd name="T20" fmla="*/ 3 w 234"/>
                <a:gd name="T21" fmla="*/ 140 h 234"/>
                <a:gd name="T22" fmla="*/ 140 w 234"/>
                <a:gd name="T23" fmla="*/ 3 h 234"/>
                <a:gd name="T24" fmla="*/ 234 w 234"/>
                <a:gd name="T25" fmla="*/ 41 h 234"/>
                <a:gd name="T26" fmla="*/ 232 w 234"/>
                <a:gd name="T27" fmla="*/ 40 h 234"/>
                <a:gd name="T28" fmla="*/ 137 w 234"/>
                <a:gd name="T29" fmla="*/ 0 h 234"/>
                <a:gd name="T30" fmla="*/ 137 w 234"/>
                <a:gd name="T31" fmla="*/ 0 h 234"/>
                <a:gd name="T32" fmla="*/ 137 w 234"/>
                <a:gd name="T33" fmla="*/ 0 h 234"/>
                <a:gd name="T34" fmla="*/ 137 w 234"/>
                <a:gd name="T35" fmla="*/ 0 h 234"/>
                <a:gd name="T36" fmla="*/ 137 w 234"/>
                <a:gd name="T37" fmla="*/ 0 h 234"/>
                <a:gd name="T38" fmla="*/ 137 w 234"/>
                <a:gd name="T39" fmla="*/ 0 h 234"/>
                <a:gd name="T40" fmla="*/ 136 w 234"/>
                <a:gd name="T41" fmla="*/ 0 h 234"/>
                <a:gd name="T42" fmla="*/ 136 w 234"/>
                <a:gd name="T4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34">
                  <a:moveTo>
                    <a:pt x="136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15" y="208"/>
                    <a:pt x="40" y="233"/>
                  </a:cubicBezTo>
                  <a:cubicBezTo>
                    <a:pt x="40" y="233"/>
                    <a:pt x="41" y="234"/>
                    <a:pt x="41" y="234"/>
                  </a:cubicBezTo>
                  <a:cubicBezTo>
                    <a:pt x="18" y="209"/>
                    <a:pt x="3" y="176"/>
                    <a:pt x="3" y="140"/>
                  </a:cubicBezTo>
                  <a:cubicBezTo>
                    <a:pt x="3" y="64"/>
                    <a:pt x="64" y="3"/>
                    <a:pt x="140" y="3"/>
                  </a:cubicBezTo>
                  <a:cubicBezTo>
                    <a:pt x="176" y="3"/>
                    <a:pt x="209" y="18"/>
                    <a:pt x="234" y="41"/>
                  </a:cubicBezTo>
                  <a:cubicBezTo>
                    <a:pt x="233" y="40"/>
                    <a:pt x="233" y="40"/>
                    <a:pt x="232" y="40"/>
                  </a:cubicBezTo>
                  <a:cubicBezTo>
                    <a:pt x="208" y="15"/>
                    <a:pt x="174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8"/>
            <p:cNvSpPr>
              <a:spLocks noEditPoints="1"/>
            </p:cNvSpPr>
            <p:nvPr/>
          </p:nvSpPr>
          <p:spPr bwMode="auto">
            <a:xfrm>
              <a:off x="5867401" y="2465388"/>
              <a:ext cx="696913" cy="701675"/>
            </a:xfrm>
            <a:custGeom>
              <a:avLst/>
              <a:gdLst>
                <a:gd name="T0" fmla="*/ 0 w 194"/>
                <a:gd name="T1" fmla="*/ 193 h 195"/>
                <a:gd name="T2" fmla="*/ 2 w 194"/>
                <a:gd name="T3" fmla="*/ 195 h 195"/>
                <a:gd name="T4" fmla="*/ 1 w 194"/>
                <a:gd name="T5" fmla="*/ 194 h 195"/>
                <a:gd name="T6" fmla="*/ 0 w 194"/>
                <a:gd name="T7" fmla="*/ 193 h 195"/>
                <a:gd name="T8" fmla="*/ 192 w 194"/>
                <a:gd name="T9" fmla="*/ 0 h 195"/>
                <a:gd name="T10" fmla="*/ 194 w 194"/>
                <a:gd name="T11" fmla="*/ 1 h 195"/>
                <a:gd name="T12" fmla="*/ 194 w 194"/>
                <a:gd name="T13" fmla="*/ 2 h 195"/>
                <a:gd name="T14" fmla="*/ 192 w 194"/>
                <a:gd name="T1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195">
                  <a:moveTo>
                    <a:pt x="0" y="193"/>
                  </a:moveTo>
                  <a:cubicBezTo>
                    <a:pt x="0" y="193"/>
                    <a:pt x="1" y="194"/>
                    <a:pt x="2" y="195"/>
                  </a:cubicBezTo>
                  <a:cubicBezTo>
                    <a:pt x="1" y="194"/>
                    <a:pt x="1" y="194"/>
                    <a:pt x="1" y="194"/>
                  </a:cubicBezTo>
                  <a:cubicBezTo>
                    <a:pt x="1" y="194"/>
                    <a:pt x="0" y="193"/>
                    <a:pt x="0" y="193"/>
                  </a:cubicBezTo>
                  <a:moveTo>
                    <a:pt x="192" y="0"/>
                  </a:moveTo>
                  <a:cubicBezTo>
                    <a:pt x="193" y="0"/>
                    <a:pt x="193" y="0"/>
                    <a:pt x="194" y="1"/>
                  </a:cubicBezTo>
                  <a:cubicBezTo>
                    <a:pt x="194" y="1"/>
                    <a:pt x="194" y="1"/>
                    <a:pt x="194" y="2"/>
                  </a:cubicBezTo>
                  <a:cubicBezTo>
                    <a:pt x="194" y="1"/>
                    <a:pt x="193" y="0"/>
                    <a:pt x="192" y="0"/>
                  </a:cubicBezTo>
                </a:path>
              </a:pathLst>
            </a:custGeom>
            <a:solidFill>
              <a:srgbClr val="FE68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5724526" y="4787900"/>
            <a:ext cx="981075" cy="981075"/>
            <a:chOff x="5724526" y="4787900"/>
            <a:chExt cx="981075" cy="981075"/>
          </a:xfrm>
          <a:effectLst>
            <a:outerShdw blurRad="165100" dist="101600" dir="2700000" sx="99000" sy="99000" algn="tl" rotWithShape="0">
              <a:prstClr val="black">
                <a:alpha val="34000"/>
              </a:prstClr>
            </a:outerShdw>
          </a:effectLst>
        </p:grpSpPr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5724526" y="4787900"/>
              <a:ext cx="981075" cy="981075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20"/>
            <p:cNvSpPr/>
            <p:nvPr/>
          </p:nvSpPr>
          <p:spPr bwMode="auto">
            <a:xfrm>
              <a:off x="5864226" y="4927600"/>
              <a:ext cx="841375" cy="841375"/>
            </a:xfrm>
            <a:custGeom>
              <a:avLst/>
              <a:gdLst>
                <a:gd name="T0" fmla="*/ 193 w 234"/>
                <a:gd name="T1" fmla="*/ 0 h 234"/>
                <a:gd name="T2" fmla="*/ 232 w 234"/>
                <a:gd name="T3" fmla="*/ 95 h 234"/>
                <a:gd name="T4" fmla="*/ 95 w 234"/>
                <a:gd name="T5" fmla="*/ 232 h 234"/>
                <a:gd name="T6" fmla="*/ 0 w 234"/>
                <a:gd name="T7" fmla="*/ 193 h 234"/>
                <a:gd name="T8" fmla="*/ 97 w 234"/>
                <a:gd name="T9" fmla="*/ 234 h 234"/>
                <a:gd name="T10" fmla="*/ 234 w 234"/>
                <a:gd name="T11" fmla="*/ 98 h 234"/>
                <a:gd name="T12" fmla="*/ 193 w 234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234">
                  <a:moveTo>
                    <a:pt x="193" y="0"/>
                  </a:moveTo>
                  <a:cubicBezTo>
                    <a:pt x="217" y="25"/>
                    <a:pt x="232" y="58"/>
                    <a:pt x="232" y="95"/>
                  </a:cubicBezTo>
                  <a:cubicBezTo>
                    <a:pt x="232" y="171"/>
                    <a:pt x="170" y="232"/>
                    <a:pt x="95" y="232"/>
                  </a:cubicBezTo>
                  <a:cubicBezTo>
                    <a:pt x="58" y="232"/>
                    <a:pt x="24" y="217"/>
                    <a:pt x="0" y="193"/>
                  </a:cubicBezTo>
                  <a:cubicBezTo>
                    <a:pt x="25" y="218"/>
                    <a:pt x="59" y="234"/>
                    <a:pt x="97" y="234"/>
                  </a:cubicBezTo>
                  <a:cubicBezTo>
                    <a:pt x="173" y="234"/>
                    <a:pt x="234" y="173"/>
                    <a:pt x="234" y="98"/>
                  </a:cubicBezTo>
                  <a:cubicBezTo>
                    <a:pt x="234" y="59"/>
                    <a:pt x="218" y="25"/>
                    <a:pt x="193" y="0"/>
                  </a:cubicBezTo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21"/>
            <p:cNvSpPr>
              <a:spLocks noEditPoints="1"/>
            </p:cNvSpPr>
            <p:nvPr/>
          </p:nvSpPr>
          <p:spPr bwMode="auto">
            <a:xfrm>
              <a:off x="5724526" y="528002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653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23"/>
            <p:cNvSpPr/>
            <p:nvPr/>
          </p:nvSpPr>
          <p:spPr bwMode="auto">
            <a:xfrm>
              <a:off x="5724526" y="4787900"/>
              <a:ext cx="839788" cy="841375"/>
            </a:xfrm>
            <a:custGeom>
              <a:avLst/>
              <a:gdLst>
                <a:gd name="T0" fmla="*/ 136 w 234"/>
                <a:gd name="T1" fmla="*/ 0 h 234"/>
                <a:gd name="T2" fmla="*/ 0 w 234"/>
                <a:gd name="T3" fmla="*/ 137 h 234"/>
                <a:gd name="T4" fmla="*/ 0 w 234"/>
                <a:gd name="T5" fmla="*/ 137 h 234"/>
                <a:gd name="T6" fmla="*/ 0 w 234"/>
                <a:gd name="T7" fmla="*/ 137 h 234"/>
                <a:gd name="T8" fmla="*/ 0 w 234"/>
                <a:gd name="T9" fmla="*/ 137 h 234"/>
                <a:gd name="T10" fmla="*/ 0 w 234"/>
                <a:gd name="T11" fmla="*/ 137 h 234"/>
                <a:gd name="T12" fmla="*/ 0 w 234"/>
                <a:gd name="T13" fmla="*/ 137 h 234"/>
                <a:gd name="T14" fmla="*/ 0 w 234"/>
                <a:gd name="T15" fmla="*/ 137 h 234"/>
                <a:gd name="T16" fmla="*/ 40 w 234"/>
                <a:gd name="T17" fmla="*/ 233 h 234"/>
                <a:gd name="T18" fmla="*/ 41 w 234"/>
                <a:gd name="T19" fmla="*/ 234 h 234"/>
                <a:gd name="T20" fmla="*/ 3 w 234"/>
                <a:gd name="T21" fmla="*/ 140 h 234"/>
                <a:gd name="T22" fmla="*/ 140 w 234"/>
                <a:gd name="T23" fmla="*/ 3 h 234"/>
                <a:gd name="T24" fmla="*/ 234 w 234"/>
                <a:gd name="T25" fmla="*/ 41 h 234"/>
                <a:gd name="T26" fmla="*/ 232 w 234"/>
                <a:gd name="T27" fmla="*/ 40 h 234"/>
                <a:gd name="T28" fmla="*/ 137 w 234"/>
                <a:gd name="T29" fmla="*/ 0 h 234"/>
                <a:gd name="T30" fmla="*/ 137 w 234"/>
                <a:gd name="T31" fmla="*/ 0 h 234"/>
                <a:gd name="T32" fmla="*/ 137 w 234"/>
                <a:gd name="T33" fmla="*/ 0 h 234"/>
                <a:gd name="T34" fmla="*/ 137 w 234"/>
                <a:gd name="T35" fmla="*/ 0 h 234"/>
                <a:gd name="T36" fmla="*/ 137 w 234"/>
                <a:gd name="T37" fmla="*/ 0 h 234"/>
                <a:gd name="T38" fmla="*/ 137 w 234"/>
                <a:gd name="T39" fmla="*/ 0 h 234"/>
                <a:gd name="T40" fmla="*/ 136 w 234"/>
                <a:gd name="T41" fmla="*/ 0 h 234"/>
                <a:gd name="T42" fmla="*/ 136 w 234"/>
                <a:gd name="T4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34">
                  <a:moveTo>
                    <a:pt x="136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15" y="208"/>
                    <a:pt x="40" y="233"/>
                  </a:cubicBezTo>
                  <a:cubicBezTo>
                    <a:pt x="40" y="233"/>
                    <a:pt x="40" y="234"/>
                    <a:pt x="41" y="234"/>
                  </a:cubicBezTo>
                  <a:cubicBezTo>
                    <a:pt x="18" y="209"/>
                    <a:pt x="3" y="176"/>
                    <a:pt x="3" y="140"/>
                  </a:cubicBezTo>
                  <a:cubicBezTo>
                    <a:pt x="3" y="65"/>
                    <a:pt x="64" y="3"/>
                    <a:pt x="140" y="3"/>
                  </a:cubicBezTo>
                  <a:cubicBezTo>
                    <a:pt x="176" y="3"/>
                    <a:pt x="209" y="18"/>
                    <a:pt x="234" y="41"/>
                  </a:cubicBezTo>
                  <a:cubicBezTo>
                    <a:pt x="233" y="41"/>
                    <a:pt x="233" y="40"/>
                    <a:pt x="232" y="40"/>
                  </a:cubicBezTo>
                  <a:cubicBezTo>
                    <a:pt x="208" y="16"/>
                    <a:pt x="174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4"/>
            <p:cNvSpPr>
              <a:spLocks noEditPoints="1"/>
            </p:cNvSpPr>
            <p:nvPr/>
          </p:nvSpPr>
          <p:spPr bwMode="auto">
            <a:xfrm>
              <a:off x="5867401" y="4930775"/>
              <a:ext cx="696913" cy="701675"/>
            </a:xfrm>
            <a:custGeom>
              <a:avLst/>
              <a:gdLst>
                <a:gd name="T0" fmla="*/ 0 w 194"/>
                <a:gd name="T1" fmla="*/ 193 h 195"/>
                <a:gd name="T2" fmla="*/ 2 w 194"/>
                <a:gd name="T3" fmla="*/ 195 h 195"/>
                <a:gd name="T4" fmla="*/ 1 w 194"/>
                <a:gd name="T5" fmla="*/ 194 h 195"/>
                <a:gd name="T6" fmla="*/ 0 w 194"/>
                <a:gd name="T7" fmla="*/ 193 h 195"/>
                <a:gd name="T8" fmla="*/ 192 w 194"/>
                <a:gd name="T9" fmla="*/ 0 h 195"/>
                <a:gd name="T10" fmla="*/ 194 w 194"/>
                <a:gd name="T11" fmla="*/ 1 h 195"/>
                <a:gd name="T12" fmla="*/ 194 w 194"/>
                <a:gd name="T13" fmla="*/ 2 h 195"/>
                <a:gd name="T14" fmla="*/ 192 w 194"/>
                <a:gd name="T1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195">
                  <a:moveTo>
                    <a:pt x="0" y="193"/>
                  </a:moveTo>
                  <a:cubicBezTo>
                    <a:pt x="0" y="194"/>
                    <a:pt x="1" y="194"/>
                    <a:pt x="2" y="195"/>
                  </a:cubicBezTo>
                  <a:cubicBezTo>
                    <a:pt x="1" y="195"/>
                    <a:pt x="1" y="194"/>
                    <a:pt x="1" y="194"/>
                  </a:cubicBezTo>
                  <a:cubicBezTo>
                    <a:pt x="0" y="194"/>
                    <a:pt x="0" y="193"/>
                    <a:pt x="0" y="193"/>
                  </a:cubicBezTo>
                  <a:moveTo>
                    <a:pt x="192" y="0"/>
                  </a:moveTo>
                  <a:cubicBezTo>
                    <a:pt x="193" y="0"/>
                    <a:pt x="193" y="1"/>
                    <a:pt x="194" y="1"/>
                  </a:cubicBezTo>
                  <a:cubicBezTo>
                    <a:pt x="194" y="1"/>
                    <a:pt x="194" y="2"/>
                    <a:pt x="194" y="2"/>
                  </a:cubicBezTo>
                  <a:cubicBezTo>
                    <a:pt x="194" y="1"/>
                    <a:pt x="193" y="0"/>
                    <a:pt x="192" y="0"/>
                  </a:cubicBezTo>
                </a:path>
              </a:pathLst>
            </a:custGeom>
            <a:solidFill>
              <a:srgbClr val="5187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1" name="Freeform 28"/>
          <p:cNvSpPr>
            <a:spLocks noEditPoints="1"/>
          </p:cNvSpPr>
          <p:nvPr/>
        </p:nvSpPr>
        <p:spPr bwMode="auto">
          <a:xfrm>
            <a:off x="5724526" y="158115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F6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53" name="Group 52"/>
          <p:cNvGrpSpPr/>
          <p:nvPr/>
        </p:nvGrpSpPr>
        <p:grpSpPr>
          <a:xfrm>
            <a:off x="5724526" y="1089025"/>
            <a:ext cx="981075" cy="981075"/>
            <a:chOff x="5724526" y="1089025"/>
            <a:chExt cx="981075" cy="981075"/>
          </a:xfrm>
          <a:effectLst>
            <a:outerShdw blurRad="165100" dist="101600" dir="2700000" sx="99000" sy="99000" algn="tl" rotWithShape="0">
              <a:prstClr val="black">
                <a:alpha val="34000"/>
              </a:prstClr>
            </a:outerShdw>
          </a:effectLst>
        </p:grpSpPr>
        <p:sp>
          <p:nvSpPr>
            <p:cNvPr id="28" name="Oval 25"/>
            <p:cNvSpPr>
              <a:spLocks noChangeArrowheads="1"/>
            </p:cNvSpPr>
            <p:nvPr/>
          </p:nvSpPr>
          <p:spPr bwMode="auto">
            <a:xfrm>
              <a:off x="5724526" y="1089025"/>
              <a:ext cx="981075" cy="9810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26"/>
            <p:cNvSpPr/>
            <p:nvPr/>
          </p:nvSpPr>
          <p:spPr bwMode="auto">
            <a:xfrm>
              <a:off x="5864226" y="1228725"/>
              <a:ext cx="841375" cy="841375"/>
            </a:xfrm>
            <a:custGeom>
              <a:avLst/>
              <a:gdLst>
                <a:gd name="T0" fmla="*/ 193 w 234"/>
                <a:gd name="T1" fmla="*/ 0 h 234"/>
                <a:gd name="T2" fmla="*/ 232 w 234"/>
                <a:gd name="T3" fmla="*/ 95 h 234"/>
                <a:gd name="T4" fmla="*/ 95 w 234"/>
                <a:gd name="T5" fmla="*/ 232 h 234"/>
                <a:gd name="T6" fmla="*/ 0 w 234"/>
                <a:gd name="T7" fmla="*/ 193 h 234"/>
                <a:gd name="T8" fmla="*/ 97 w 234"/>
                <a:gd name="T9" fmla="*/ 234 h 234"/>
                <a:gd name="T10" fmla="*/ 234 w 234"/>
                <a:gd name="T11" fmla="*/ 98 h 234"/>
                <a:gd name="T12" fmla="*/ 193 w 234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234">
                  <a:moveTo>
                    <a:pt x="193" y="0"/>
                  </a:moveTo>
                  <a:cubicBezTo>
                    <a:pt x="217" y="24"/>
                    <a:pt x="232" y="58"/>
                    <a:pt x="232" y="95"/>
                  </a:cubicBezTo>
                  <a:cubicBezTo>
                    <a:pt x="232" y="171"/>
                    <a:pt x="170" y="232"/>
                    <a:pt x="95" y="232"/>
                  </a:cubicBezTo>
                  <a:cubicBezTo>
                    <a:pt x="58" y="232"/>
                    <a:pt x="24" y="217"/>
                    <a:pt x="0" y="193"/>
                  </a:cubicBezTo>
                  <a:cubicBezTo>
                    <a:pt x="25" y="218"/>
                    <a:pt x="59" y="234"/>
                    <a:pt x="97" y="234"/>
                  </a:cubicBezTo>
                  <a:cubicBezTo>
                    <a:pt x="173" y="234"/>
                    <a:pt x="234" y="173"/>
                    <a:pt x="234" y="98"/>
                  </a:cubicBezTo>
                  <a:cubicBezTo>
                    <a:pt x="234" y="59"/>
                    <a:pt x="218" y="25"/>
                    <a:pt x="193" y="0"/>
                  </a:cubicBezTo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29"/>
            <p:cNvSpPr/>
            <p:nvPr/>
          </p:nvSpPr>
          <p:spPr bwMode="auto">
            <a:xfrm>
              <a:off x="5724526" y="1089025"/>
              <a:ext cx="839788" cy="841375"/>
            </a:xfrm>
            <a:custGeom>
              <a:avLst/>
              <a:gdLst>
                <a:gd name="T0" fmla="*/ 136 w 234"/>
                <a:gd name="T1" fmla="*/ 0 h 234"/>
                <a:gd name="T2" fmla="*/ 0 w 234"/>
                <a:gd name="T3" fmla="*/ 137 h 234"/>
                <a:gd name="T4" fmla="*/ 0 w 234"/>
                <a:gd name="T5" fmla="*/ 137 h 234"/>
                <a:gd name="T6" fmla="*/ 0 w 234"/>
                <a:gd name="T7" fmla="*/ 137 h 234"/>
                <a:gd name="T8" fmla="*/ 0 w 234"/>
                <a:gd name="T9" fmla="*/ 137 h 234"/>
                <a:gd name="T10" fmla="*/ 0 w 234"/>
                <a:gd name="T11" fmla="*/ 137 h 234"/>
                <a:gd name="T12" fmla="*/ 0 w 234"/>
                <a:gd name="T13" fmla="*/ 137 h 234"/>
                <a:gd name="T14" fmla="*/ 0 w 234"/>
                <a:gd name="T15" fmla="*/ 137 h 234"/>
                <a:gd name="T16" fmla="*/ 40 w 234"/>
                <a:gd name="T17" fmla="*/ 233 h 234"/>
                <a:gd name="T18" fmla="*/ 41 w 234"/>
                <a:gd name="T19" fmla="*/ 234 h 234"/>
                <a:gd name="T20" fmla="*/ 3 w 234"/>
                <a:gd name="T21" fmla="*/ 140 h 234"/>
                <a:gd name="T22" fmla="*/ 140 w 234"/>
                <a:gd name="T23" fmla="*/ 3 h 234"/>
                <a:gd name="T24" fmla="*/ 234 w 234"/>
                <a:gd name="T25" fmla="*/ 41 h 234"/>
                <a:gd name="T26" fmla="*/ 232 w 234"/>
                <a:gd name="T27" fmla="*/ 40 h 234"/>
                <a:gd name="T28" fmla="*/ 137 w 234"/>
                <a:gd name="T29" fmla="*/ 0 h 234"/>
                <a:gd name="T30" fmla="*/ 137 w 234"/>
                <a:gd name="T31" fmla="*/ 0 h 234"/>
                <a:gd name="T32" fmla="*/ 137 w 234"/>
                <a:gd name="T33" fmla="*/ 0 h 234"/>
                <a:gd name="T34" fmla="*/ 137 w 234"/>
                <a:gd name="T35" fmla="*/ 0 h 234"/>
                <a:gd name="T36" fmla="*/ 137 w 234"/>
                <a:gd name="T37" fmla="*/ 0 h 234"/>
                <a:gd name="T38" fmla="*/ 137 w 234"/>
                <a:gd name="T39" fmla="*/ 0 h 234"/>
                <a:gd name="T40" fmla="*/ 136 w 234"/>
                <a:gd name="T41" fmla="*/ 0 h 234"/>
                <a:gd name="T42" fmla="*/ 136 w 234"/>
                <a:gd name="T4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34">
                  <a:moveTo>
                    <a:pt x="136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15" y="208"/>
                    <a:pt x="40" y="233"/>
                  </a:cubicBezTo>
                  <a:cubicBezTo>
                    <a:pt x="40" y="233"/>
                    <a:pt x="41" y="233"/>
                    <a:pt x="41" y="234"/>
                  </a:cubicBezTo>
                  <a:cubicBezTo>
                    <a:pt x="18" y="209"/>
                    <a:pt x="3" y="176"/>
                    <a:pt x="3" y="140"/>
                  </a:cubicBezTo>
                  <a:cubicBezTo>
                    <a:pt x="3" y="64"/>
                    <a:pt x="64" y="3"/>
                    <a:pt x="140" y="3"/>
                  </a:cubicBezTo>
                  <a:cubicBezTo>
                    <a:pt x="176" y="3"/>
                    <a:pt x="209" y="18"/>
                    <a:pt x="234" y="41"/>
                  </a:cubicBezTo>
                  <a:cubicBezTo>
                    <a:pt x="233" y="40"/>
                    <a:pt x="233" y="40"/>
                    <a:pt x="232" y="40"/>
                  </a:cubicBezTo>
                  <a:cubicBezTo>
                    <a:pt x="208" y="15"/>
                    <a:pt x="174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724526" y="3554413"/>
            <a:ext cx="981075" cy="981075"/>
            <a:chOff x="5724526" y="3554413"/>
            <a:chExt cx="981075" cy="981075"/>
          </a:xfrm>
          <a:effectLst>
            <a:outerShdw blurRad="165100" dist="101600" dir="2700000" sx="99000" sy="99000" algn="tl" rotWithShape="0">
              <a:prstClr val="black">
                <a:alpha val="34000"/>
              </a:prstClr>
            </a:outerShdw>
          </a:effectLst>
        </p:grpSpPr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5724526" y="3554413"/>
              <a:ext cx="981075" cy="981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32"/>
            <p:cNvSpPr/>
            <p:nvPr/>
          </p:nvSpPr>
          <p:spPr bwMode="auto">
            <a:xfrm>
              <a:off x="5864226" y="3694113"/>
              <a:ext cx="841375" cy="841375"/>
            </a:xfrm>
            <a:custGeom>
              <a:avLst/>
              <a:gdLst>
                <a:gd name="T0" fmla="*/ 193 w 234"/>
                <a:gd name="T1" fmla="*/ 0 h 234"/>
                <a:gd name="T2" fmla="*/ 232 w 234"/>
                <a:gd name="T3" fmla="*/ 95 h 234"/>
                <a:gd name="T4" fmla="*/ 95 w 234"/>
                <a:gd name="T5" fmla="*/ 232 h 234"/>
                <a:gd name="T6" fmla="*/ 0 w 234"/>
                <a:gd name="T7" fmla="*/ 193 h 234"/>
                <a:gd name="T8" fmla="*/ 97 w 234"/>
                <a:gd name="T9" fmla="*/ 234 h 234"/>
                <a:gd name="T10" fmla="*/ 234 w 234"/>
                <a:gd name="T11" fmla="*/ 98 h 234"/>
                <a:gd name="T12" fmla="*/ 193 w 234"/>
                <a:gd name="T1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4" h="234">
                  <a:moveTo>
                    <a:pt x="193" y="0"/>
                  </a:moveTo>
                  <a:cubicBezTo>
                    <a:pt x="217" y="25"/>
                    <a:pt x="232" y="58"/>
                    <a:pt x="232" y="95"/>
                  </a:cubicBezTo>
                  <a:cubicBezTo>
                    <a:pt x="232" y="171"/>
                    <a:pt x="170" y="232"/>
                    <a:pt x="95" y="232"/>
                  </a:cubicBezTo>
                  <a:cubicBezTo>
                    <a:pt x="58" y="232"/>
                    <a:pt x="24" y="217"/>
                    <a:pt x="0" y="193"/>
                  </a:cubicBezTo>
                  <a:cubicBezTo>
                    <a:pt x="25" y="218"/>
                    <a:pt x="59" y="234"/>
                    <a:pt x="97" y="234"/>
                  </a:cubicBezTo>
                  <a:cubicBezTo>
                    <a:pt x="173" y="234"/>
                    <a:pt x="234" y="173"/>
                    <a:pt x="234" y="98"/>
                  </a:cubicBezTo>
                  <a:cubicBezTo>
                    <a:pt x="234" y="59"/>
                    <a:pt x="218" y="25"/>
                    <a:pt x="193" y="0"/>
                  </a:cubicBez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5724526" y="40465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00F6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5724526" y="3554413"/>
              <a:ext cx="839788" cy="841375"/>
            </a:xfrm>
            <a:custGeom>
              <a:avLst/>
              <a:gdLst>
                <a:gd name="T0" fmla="*/ 136 w 234"/>
                <a:gd name="T1" fmla="*/ 0 h 234"/>
                <a:gd name="T2" fmla="*/ 0 w 234"/>
                <a:gd name="T3" fmla="*/ 137 h 234"/>
                <a:gd name="T4" fmla="*/ 0 w 234"/>
                <a:gd name="T5" fmla="*/ 137 h 234"/>
                <a:gd name="T6" fmla="*/ 0 w 234"/>
                <a:gd name="T7" fmla="*/ 137 h 234"/>
                <a:gd name="T8" fmla="*/ 0 w 234"/>
                <a:gd name="T9" fmla="*/ 137 h 234"/>
                <a:gd name="T10" fmla="*/ 0 w 234"/>
                <a:gd name="T11" fmla="*/ 137 h 234"/>
                <a:gd name="T12" fmla="*/ 0 w 234"/>
                <a:gd name="T13" fmla="*/ 137 h 234"/>
                <a:gd name="T14" fmla="*/ 0 w 234"/>
                <a:gd name="T15" fmla="*/ 137 h 234"/>
                <a:gd name="T16" fmla="*/ 40 w 234"/>
                <a:gd name="T17" fmla="*/ 233 h 234"/>
                <a:gd name="T18" fmla="*/ 41 w 234"/>
                <a:gd name="T19" fmla="*/ 234 h 234"/>
                <a:gd name="T20" fmla="*/ 3 w 234"/>
                <a:gd name="T21" fmla="*/ 140 h 234"/>
                <a:gd name="T22" fmla="*/ 140 w 234"/>
                <a:gd name="T23" fmla="*/ 3 h 234"/>
                <a:gd name="T24" fmla="*/ 234 w 234"/>
                <a:gd name="T25" fmla="*/ 41 h 234"/>
                <a:gd name="T26" fmla="*/ 232 w 234"/>
                <a:gd name="T27" fmla="*/ 40 h 234"/>
                <a:gd name="T28" fmla="*/ 137 w 234"/>
                <a:gd name="T29" fmla="*/ 0 h 234"/>
                <a:gd name="T30" fmla="*/ 137 w 234"/>
                <a:gd name="T31" fmla="*/ 0 h 234"/>
                <a:gd name="T32" fmla="*/ 137 w 234"/>
                <a:gd name="T33" fmla="*/ 0 h 234"/>
                <a:gd name="T34" fmla="*/ 137 w 234"/>
                <a:gd name="T35" fmla="*/ 0 h 234"/>
                <a:gd name="T36" fmla="*/ 137 w 234"/>
                <a:gd name="T37" fmla="*/ 0 h 234"/>
                <a:gd name="T38" fmla="*/ 137 w 234"/>
                <a:gd name="T39" fmla="*/ 0 h 234"/>
                <a:gd name="T40" fmla="*/ 136 w 234"/>
                <a:gd name="T41" fmla="*/ 0 h 234"/>
                <a:gd name="T42" fmla="*/ 136 w 234"/>
                <a:gd name="T43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34" h="234">
                  <a:moveTo>
                    <a:pt x="136" y="0"/>
                  </a:moveTo>
                  <a:cubicBezTo>
                    <a:pt x="61" y="0"/>
                    <a:pt x="0" y="61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75"/>
                    <a:pt x="15" y="208"/>
                    <a:pt x="40" y="233"/>
                  </a:cubicBezTo>
                  <a:cubicBezTo>
                    <a:pt x="40" y="233"/>
                    <a:pt x="40" y="234"/>
                    <a:pt x="41" y="234"/>
                  </a:cubicBezTo>
                  <a:cubicBezTo>
                    <a:pt x="18" y="209"/>
                    <a:pt x="3" y="176"/>
                    <a:pt x="3" y="140"/>
                  </a:cubicBezTo>
                  <a:cubicBezTo>
                    <a:pt x="3" y="65"/>
                    <a:pt x="64" y="3"/>
                    <a:pt x="140" y="3"/>
                  </a:cubicBezTo>
                  <a:cubicBezTo>
                    <a:pt x="176" y="3"/>
                    <a:pt x="209" y="18"/>
                    <a:pt x="234" y="41"/>
                  </a:cubicBezTo>
                  <a:cubicBezTo>
                    <a:pt x="233" y="41"/>
                    <a:pt x="233" y="40"/>
                    <a:pt x="232" y="40"/>
                  </a:cubicBezTo>
                  <a:cubicBezTo>
                    <a:pt x="208" y="15"/>
                    <a:pt x="174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7" y="0"/>
                    <a:pt x="137" y="0"/>
                  </a:cubicBezTo>
                  <a:cubicBezTo>
                    <a:pt x="137" y="0"/>
                    <a:pt x="136" y="0"/>
                    <a:pt x="136" y="0"/>
                  </a:cubicBezTo>
                  <a:cubicBezTo>
                    <a:pt x="136" y="0"/>
                    <a:pt x="136" y="0"/>
                    <a:pt x="136" y="0"/>
                  </a:cubicBezTo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36"/>
            <p:cNvSpPr>
              <a:spLocks noEditPoints="1"/>
            </p:cNvSpPr>
            <p:nvPr/>
          </p:nvSpPr>
          <p:spPr bwMode="auto">
            <a:xfrm>
              <a:off x="5867401" y="3698875"/>
              <a:ext cx="696913" cy="700088"/>
            </a:xfrm>
            <a:custGeom>
              <a:avLst/>
              <a:gdLst>
                <a:gd name="T0" fmla="*/ 0 w 194"/>
                <a:gd name="T1" fmla="*/ 193 h 195"/>
                <a:gd name="T2" fmla="*/ 2 w 194"/>
                <a:gd name="T3" fmla="*/ 195 h 195"/>
                <a:gd name="T4" fmla="*/ 1 w 194"/>
                <a:gd name="T5" fmla="*/ 194 h 195"/>
                <a:gd name="T6" fmla="*/ 0 w 194"/>
                <a:gd name="T7" fmla="*/ 193 h 195"/>
                <a:gd name="T8" fmla="*/ 192 w 194"/>
                <a:gd name="T9" fmla="*/ 0 h 195"/>
                <a:gd name="T10" fmla="*/ 194 w 194"/>
                <a:gd name="T11" fmla="*/ 1 h 195"/>
                <a:gd name="T12" fmla="*/ 194 w 194"/>
                <a:gd name="T13" fmla="*/ 2 h 195"/>
                <a:gd name="T14" fmla="*/ 192 w 194"/>
                <a:gd name="T15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195">
                  <a:moveTo>
                    <a:pt x="0" y="193"/>
                  </a:moveTo>
                  <a:cubicBezTo>
                    <a:pt x="0" y="194"/>
                    <a:pt x="1" y="194"/>
                    <a:pt x="2" y="195"/>
                  </a:cubicBezTo>
                  <a:cubicBezTo>
                    <a:pt x="1" y="195"/>
                    <a:pt x="1" y="194"/>
                    <a:pt x="1" y="194"/>
                  </a:cubicBezTo>
                  <a:cubicBezTo>
                    <a:pt x="0" y="194"/>
                    <a:pt x="0" y="193"/>
                    <a:pt x="0" y="193"/>
                  </a:cubicBezTo>
                  <a:moveTo>
                    <a:pt x="192" y="0"/>
                  </a:moveTo>
                  <a:cubicBezTo>
                    <a:pt x="193" y="0"/>
                    <a:pt x="193" y="1"/>
                    <a:pt x="194" y="1"/>
                  </a:cubicBezTo>
                  <a:cubicBezTo>
                    <a:pt x="194" y="1"/>
                    <a:pt x="194" y="1"/>
                    <a:pt x="194" y="2"/>
                  </a:cubicBezTo>
                  <a:cubicBezTo>
                    <a:pt x="194" y="1"/>
                    <a:pt x="193" y="0"/>
                    <a:pt x="192" y="0"/>
                  </a:cubicBezTo>
                </a:path>
              </a:pathLst>
            </a:custGeom>
            <a:solidFill>
              <a:srgbClr val="4DDD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0" name="Oval 37"/>
          <p:cNvSpPr>
            <a:spLocks noChangeArrowheads="1"/>
          </p:cNvSpPr>
          <p:nvPr/>
        </p:nvSpPr>
        <p:spPr bwMode="auto">
          <a:xfrm>
            <a:off x="5832476" y="2433638"/>
            <a:ext cx="760413" cy="762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1" name="Oval 38"/>
          <p:cNvSpPr>
            <a:spLocks noChangeArrowheads="1"/>
          </p:cNvSpPr>
          <p:nvPr/>
        </p:nvSpPr>
        <p:spPr bwMode="auto">
          <a:xfrm>
            <a:off x="5832476" y="4899025"/>
            <a:ext cx="760413" cy="762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2" name="Oval 39"/>
          <p:cNvSpPr>
            <a:spLocks noChangeArrowheads="1"/>
          </p:cNvSpPr>
          <p:nvPr/>
        </p:nvSpPr>
        <p:spPr bwMode="auto">
          <a:xfrm>
            <a:off x="5832476" y="1200150"/>
            <a:ext cx="760413" cy="758825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3" name="Oval 40"/>
          <p:cNvSpPr>
            <a:spLocks noChangeArrowheads="1"/>
          </p:cNvSpPr>
          <p:nvPr/>
        </p:nvSpPr>
        <p:spPr bwMode="auto">
          <a:xfrm>
            <a:off x="5832476" y="3665538"/>
            <a:ext cx="760413" cy="762000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76200" dist="508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0" name="Freeform 27"/>
          <p:cNvSpPr>
            <a:spLocks noEditPoints="1"/>
          </p:cNvSpPr>
          <p:nvPr/>
        </p:nvSpPr>
        <p:spPr bwMode="auto">
          <a:xfrm>
            <a:off x="6216651" y="1089025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FFD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33" name="Freeform 30"/>
          <p:cNvSpPr>
            <a:spLocks noEditPoints="1"/>
          </p:cNvSpPr>
          <p:nvPr/>
        </p:nvSpPr>
        <p:spPr bwMode="auto">
          <a:xfrm>
            <a:off x="5867401" y="1231900"/>
            <a:ext cx="696913" cy="701675"/>
          </a:xfrm>
          <a:custGeom>
            <a:avLst/>
            <a:gdLst>
              <a:gd name="T0" fmla="*/ 0 w 194"/>
              <a:gd name="T1" fmla="*/ 193 h 195"/>
              <a:gd name="T2" fmla="*/ 2 w 194"/>
              <a:gd name="T3" fmla="*/ 195 h 195"/>
              <a:gd name="T4" fmla="*/ 1 w 194"/>
              <a:gd name="T5" fmla="*/ 194 h 195"/>
              <a:gd name="T6" fmla="*/ 0 w 194"/>
              <a:gd name="T7" fmla="*/ 193 h 195"/>
              <a:gd name="T8" fmla="*/ 192 w 194"/>
              <a:gd name="T9" fmla="*/ 0 h 195"/>
              <a:gd name="T10" fmla="*/ 194 w 194"/>
              <a:gd name="T11" fmla="*/ 1 h 195"/>
              <a:gd name="T12" fmla="*/ 194 w 194"/>
              <a:gd name="T13" fmla="*/ 2 h 195"/>
              <a:gd name="T14" fmla="*/ 192 w 194"/>
              <a:gd name="T15" fmla="*/ 0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94" h="195">
                <a:moveTo>
                  <a:pt x="0" y="193"/>
                </a:moveTo>
                <a:cubicBezTo>
                  <a:pt x="0" y="193"/>
                  <a:pt x="1" y="194"/>
                  <a:pt x="2" y="195"/>
                </a:cubicBezTo>
                <a:cubicBezTo>
                  <a:pt x="1" y="194"/>
                  <a:pt x="1" y="194"/>
                  <a:pt x="1" y="194"/>
                </a:cubicBezTo>
                <a:cubicBezTo>
                  <a:pt x="1" y="193"/>
                  <a:pt x="0" y="193"/>
                  <a:pt x="0" y="193"/>
                </a:cubicBezTo>
                <a:moveTo>
                  <a:pt x="192" y="0"/>
                </a:moveTo>
                <a:cubicBezTo>
                  <a:pt x="193" y="0"/>
                  <a:pt x="193" y="0"/>
                  <a:pt x="194" y="1"/>
                </a:cubicBezTo>
                <a:cubicBezTo>
                  <a:pt x="194" y="1"/>
                  <a:pt x="194" y="1"/>
                  <a:pt x="194" y="2"/>
                </a:cubicBezTo>
                <a:cubicBezTo>
                  <a:pt x="194" y="1"/>
                  <a:pt x="193" y="0"/>
                  <a:pt x="192" y="0"/>
                </a:cubicBezTo>
              </a:path>
            </a:pathLst>
          </a:custGeom>
          <a:solidFill>
            <a:srgbClr val="FFDE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7" name="Freeform 25"/>
          <p:cNvSpPr>
            <a:spLocks noEditPoints="1"/>
          </p:cNvSpPr>
          <p:nvPr/>
        </p:nvSpPr>
        <p:spPr bwMode="auto">
          <a:xfrm>
            <a:off x="6048375" y="5087614"/>
            <a:ext cx="354492" cy="402832"/>
          </a:xfrm>
          <a:custGeom>
            <a:avLst/>
            <a:gdLst>
              <a:gd name="T0" fmla="*/ 34 w 108"/>
              <a:gd name="T1" fmla="*/ 96 h 123"/>
              <a:gd name="T2" fmla="*/ 26 w 108"/>
              <a:gd name="T3" fmla="*/ 74 h 123"/>
              <a:gd name="T4" fmla="*/ 20 w 108"/>
              <a:gd name="T5" fmla="*/ 56 h 123"/>
              <a:gd name="T6" fmla="*/ 54 w 108"/>
              <a:gd name="T7" fmla="*/ 21 h 123"/>
              <a:gd name="T8" fmla="*/ 88 w 108"/>
              <a:gd name="T9" fmla="*/ 56 h 123"/>
              <a:gd name="T10" fmla="*/ 82 w 108"/>
              <a:gd name="T11" fmla="*/ 74 h 123"/>
              <a:gd name="T12" fmla="*/ 74 w 108"/>
              <a:gd name="T13" fmla="*/ 93 h 123"/>
              <a:gd name="T14" fmla="*/ 54 w 108"/>
              <a:gd name="T15" fmla="*/ 34 h 123"/>
              <a:gd name="T16" fmla="*/ 34 w 108"/>
              <a:gd name="T17" fmla="*/ 55 h 123"/>
              <a:gd name="T18" fmla="*/ 54 w 108"/>
              <a:gd name="T19" fmla="*/ 75 h 123"/>
              <a:gd name="T20" fmla="*/ 74 w 108"/>
              <a:gd name="T21" fmla="*/ 55 h 123"/>
              <a:gd name="T22" fmla="*/ 54 w 108"/>
              <a:gd name="T23" fmla="*/ 34 h 123"/>
              <a:gd name="T24" fmla="*/ 46 w 108"/>
              <a:gd name="T25" fmla="*/ 58 h 123"/>
              <a:gd name="T26" fmla="*/ 52 w 108"/>
              <a:gd name="T27" fmla="*/ 65 h 123"/>
              <a:gd name="T28" fmla="*/ 62 w 108"/>
              <a:gd name="T29" fmla="*/ 49 h 123"/>
              <a:gd name="T30" fmla="*/ 54 w 108"/>
              <a:gd name="T31" fmla="*/ 11 h 123"/>
              <a:gd name="T32" fmla="*/ 54 w 108"/>
              <a:gd name="T33" fmla="*/ 0 h 123"/>
              <a:gd name="T34" fmla="*/ 32 w 108"/>
              <a:gd name="T35" fmla="*/ 17 h 123"/>
              <a:gd name="T36" fmla="*/ 27 w 108"/>
              <a:gd name="T37" fmla="*/ 8 h 123"/>
              <a:gd name="T38" fmla="*/ 7 w 108"/>
              <a:gd name="T39" fmla="*/ 28 h 123"/>
              <a:gd name="T40" fmla="*/ 16 w 108"/>
              <a:gd name="T41" fmla="*/ 33 h 123"/>
              <a:gd name="T42" fmla="*/ 0 w 108"/>
              <a:gd name="T43" fmla="*/ 55 h 123"/>
              <a:gd name="T44" fmla="*/ 10 w 108"/>
              <a:gd name="T45" fmla="*/ 55 h 123"/>
              <a:gd name="T46" fmla="*/ 81 w 108"/>
              <a:gd name="T47" fmla="*/ 8 h 123"/>
              <a:gd name="T48" fmla="*/ 76 w 108"/>
              <a:gd name="T49" fmla="*/ 17 h 123"/>
              <a:gd name="T50" fmla="*/ 101 w 108"/>
              <a:gd name="T51" fmla="*/ 28 h 123"/>
              <a:gd name="T52" fmla="*/ 92 w 108"/>
              <a:gd name="T53" fmla="*/ 33 h 123"/>
              <a:gd name="T54" fmla="*/ 98 w 108"/>
              <a:gd name="T55" fmla="*/ 55 h 123"/>
              <a:gd name="T56" fmla="*/ 108 w 108"/>
              <a:gd name="T57" fmla="*/ 55 h 123"/>
              <a:gd name="T58" fmla="*/ 66 w 108"/>
              <a:gd name="T59" fmla="*/ 99 h 123"/>
              <a:gd name="T60" fmla="*/ 39 w 108"/>
              <a:gd name="T61" fmla="*/ 107 h 123"/>
              <a:gd name="T62" fmla="*/ 36 w 108"/>
              <a:gd name="T63" fmla="*/ 111 h 123"/>
              <a:gd name="T64" fmla="*/ 41 w 108"/>
              <a:gd name="T65" fmla="*/ 115 h 123"/>
              <a:gd name="T66" fmla="*/ 43 w 108"/>
              <a:gd name="T67" fmla="*/ 115 h 123"/>
              <a:gd name="T68" fmla="*/ 66 w 108"/>
              <a:gd name="T69" fmla="*/ 109 h 123"/>
              <a:gd name="T70" fmla="*/ 66 w 108"/>
              <a:gd name="T71" fmla="*/ 108 h 123"/>
              <a:gd name="T72" fmla="*/ 67 w 108"/>
              <a:gd name="T73" fmla="*/ 108 h 123"/>
              <a:gd name="T74" fmla="*/ 72 w 108"/>
              <a:gd name="T75" fmla="*/ 113 h 123"/>
              <a:gd name="T76" fmla="*/ 69 w 108"/>
              <a:gd name="T77" fmla="*/ 117 h 123"/>
              <a:gd name="T78" fmla="*/ 46 w 108"/>
              <a:gd name="T79" fmla="*/ 123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8" h="123">
                <a:moveTo>
                  <a:pt x="34" y="96"/>
                </a:moveTo>
                <a:cubicBezTo>
                  <a:pt x="35" y="91"/>
                  <a:pt x="33" y="85"/>
                  <a:pt x="26" y="74"/>
                </a:cubicBezTo>
                <a:cubicBezTo>
                  <a:pt x="22" y="69"/>
                  <a:pt x="20" y="62"/>
                  <a:pt x="20" y="56"/>
                </a:cubicBezTo>
                <a:cubicBezTo>
                  <a:pt x="20" y="37"/>
                  <a:pt x="35" y="21"/>
                  <a:pt x="54" y="21"/>
                </a:cubicBezTo>
                <a:cubicBezTo>
                  <a:pt x="73" y="21"/>
                  <a:pt x="88" y="37"/>
                  <a:pt x="88" y="56"/>
                </a:cubicBezTo>
                <a:cubicBezTo>
                  <a:pt x="88" y="62"/>
                  <a:pt x="86" y="69"/>
                  <a:pt x="82" y="74"/>
                </a:cubicBezTo>
                <a:cubicBezTo>
                  <a:pt x="77" y="83"/>
                  <a:pt x="74" y="88"/>
                  <a:pt x="74" y="93"/>
                </a:cubicBezTo>
                <a:moveTo>
                  <a:pt x="54" y="34"/>
                </a:moveTo>
                <a:cubicBezTo>
                  <a:pt x="43" y="34"/>
                  <a:pt x="34" y="44"/>
                  <a:pt x="34" y="55"/>
                </a:cubicBezTo>
                <a:cubicBezTo>
                  <a:pt x="34" y="66"/>
                  <a:pt x="43" y="75"/>
                  <a:pt x="54" y="75"/>
                </a:cubicBezTo>
                <a:cubicBezTo>
                  <a:pt x="65" y="75"/>
                  <a:pt x="74" y="66"/>
                  <a:pt x="74" y="55"/>
                </a:cubicBezTo>
                <a:cubicBezTo>
                  <a:pt x="74" y="44"/>
                  <a:pt x="65" y="34"/>
                  <a:pt x="54" y="34"/>
                </a:cubicBezTo>
                <a:close/>
                <a:moveTo>
                  <a:pt x="46" y="58"/>
                </a:moveTo>
                <a:cubicBezTo>
                  <a:pt x="52" y="65"/>
                  <a:pt x="52" y="65"/>
                  <a:pt x="52" y="65"/>
                </a:cubicBezTo>
                <a:cubicBezTo>
                  <a:pt x="62" y="49"/>
                  <a:pt x="62" y="49"/>
                  <a:pt x="62" y="49"/>
                </a:cubicBezTo>
                <a:moveTo>
                  <a:pt x="54" y="11"/>
                </a:moveTo>
                <a:cubicBezTo>
                  <a:pt x="54" y="0"/>
                  <a:pt x="54" y="0"/>
                  <a:pt x="54" y="0"/>
                </a:cubicBezTo>
                <a:moveTo>
                  <a:pt x="32" y="17"/>
                </a:moveTo>
                <a:cubicBezTo>
                  <a:pt x="27" y="8"/>
                  <a:pt x="27" y="8"/>
                  <a:pt x="27" y="8"/>
                </a:cubicBezTo>
                <a:moveTo>
                  <a:pt x="7" y="28"/>
                </a:moveTo>
                <a:cubicBezTo>
                  <a:pt x="16" y="33"/>
                  <a:pt x="16" y="33"/>
                  <a:pt x="16" y="33"/>
                </a:cubicBezTo>
                <a:moveTo>
                  <a:pt x="0" y="55"/>
                </a:moveTo>
                <a:cubicBezTo>
                  <a:pt x="10" y="55"/>
                  <a:pt x="10" y="55"/>
                  <a:pt x="10" y="55"/>
                </a:cubicBezTo>
                <a:moveTo>
                  <a:pt x="81" y="8"/>
                </a:moveTo>
                <a:cubicBezTo>
                  <a:pt x="76" y="17"/>
                  <a:pt x="76" y="17"/>
                  <a:pt x="76" y="17"/>
                </a:cubicBezTo>
                <a:moveTo>
                  <a:pt x="101" y="28"/>
                </a:moveTo>
                <a:cubicBezTo>
                  <a:pt x="92" y="33"/>
                  <a:pt x="92" y="33"/>
                  <a:pt x="92" y="33"/>
                </a:cubicBezTo>
                <a:moveTo>
                  <a:pt x="98" y="55"/>
                </a:moveTo>
                <a:cubicBezTo>
                  <a:pt x="108" y="55"/>
                  <a:pt x="108" y="55"/>
                  <a:pt x="108" y="55"/>
                </a:cubicBezTo>
                <a:moveTo>
                  <a:pt x="66" y="99"/>
                </a:moveTo>
                <a:cubicBezTo>
                  <a:pt x="66" y="99"/>
                  <a:pt x="39" y="107"/>
                  <a:pt x="39" y="107"/>
                </a:cubicBezTo>
                <a:cubicBezTo>
                  <a:pt x="38" y="107"/>
                  <a:pt x="36" y="109"/>
                  <a:pt x="36" y="111"/>
                </a:cubicBezTo>
                <a:cubicBezTo>
                  <a:pt x="36" y="113"/>
                  <a:pt x="38" y="115"/>
                  <a:pt x="41" y="115"/>
                </a:cubicBezTo>
                <a:cubicBezTo>
                  <a:pt x="41" y="115"/>
                  <a:pt x="43" y="115"/>
                  <a:pt x="43" y="115"/>
                </a:cubicBezTo>
                <a:cubicBezTo>
                  <a:pt x="66" y="109"/>
                  <a:pt x="66" y="109"/>
                  <a:pt x="66" y="109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7" y="108"/>
                  <a:pt x="67" y="108"/>
                  <a:pt x="67" y="108"/>
                </a:cubicBezTo>
                <a:cubicBezTo>
                  <a:pt x="70" y="108"/>
                  <a:pt x="72" y="110"/>
                  <a:pt x="72" y="113"/>
                </a:cubicBezTo>
                <a:cubicBezTo>
                  <a:pt x="72" y="115"/>
                  <a:pt x="70" y="116"/>
                  <a:pt x="69" y="117"/>
                </a:cubicBezTo>
                <a:cubicBezTo>
                  <a:pt x="46" y="123"/>
                  <a:pt x="46" y="123"/>
                  <a:pt x="46" y="123"/>
                </a:cubicBezTo>
              </a:path>
            </a:pathLst>
          </a:custGeom>
          <a:noFill/>
          <a:ln w="12700" cap="rnd">
            <a:solidFill>
              <a:schemeClr val="tx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8" name="Freeform 26"/>
          <p:cNvSpPr>
            <a:spLocks noEditPoints="1"/>
          </p:cNvSpPr>
          <p:nvPr/>
        </p:nvSpPr>
        <p:spPr bwMode="auto">
          <a:xfrm>
            <a:off x="5982486" y="1472047"/>
            <a:ext cx="465940" cy="261940"/>
          </a:xfrm>
          <a:custGeom>
            <a:avLst/>
            <a:gdLst>
              <a:gd name="T0" fmla="*/ 37 w 158"/>
              <a:gd name="T1" fmla="*/ 73 h 89"/>
              <a:gd name="T2" fmla="*/ 37 w 158"/>
              <a:gd name="T3" fmla="*/ 66 h 89"/>
              <a:gd name="T4" fmla="*/ 46 w 158"/>
              <a:gd name="T5" fmla="*/ 58 h 89"/>
              <a:gd name="T6" fmla="*/ 51 w 158"/>
              <a:gd name="T7" fmla="*/ 62 h 89"/>
              <a:gd name="T8" fmla="*/ 44 w 158"/>
              <a:gd name="T9" fmla="*/ 72 h 89"/>
              <a:gd name="T10" fmla="*/ 96 w 158"/>
              <a:gd name="T11" fmla="*/ 65 h 89"/>
              <a:gd name="T12" fmla="*/ 115 w 158"/>
              <a:gd name="T13" fmla="*/ 73 h 89"/>
              <a:gd name="T14" fmla="*/ 116 w 158"/>
              <a:gd name="T15" fmla="*/ 65 h 89"/>
              <a:gd name="T16" fmla="*/ 97 w 158"/>
              <a:gd name="T17" fmla="*/ 79 h 89"/>
              <a:gd name="T18" fmla="*/ 106 w 158"/>
              <a:gd name="T19" fmla="*/ 80 h 89"/>
              <a:gd name="T20" fmla="*/ 107 w 158"/>
              <a:gd name="T21" fmla="*/ 73 h 89"/>
              <a:gd name="T22" fmla="*/ 86 w 158"/>
              <a:gd name="T23" fmla="*/ 86 h 89"/>
              <a:gd name="T24" fmla="*/ 95 w 158"/>
              <a:gd name="T25" fmla="*/ 86 h 89"/>
              <a:gd name="T26" fmla="*/ 97 w 158"/>
              <a:gd name="T27" fmla="*/ 79 h 89"/>
              <a:gd name="T28" fmla="*/ 74 w 158"/>
              <a:gd name="T29" fmla="*/ 87 h 89"/>
              <a:gd name="T30" fmla="*/ 84 w 158"/>
              <a:gd name="T31" fmla="*/ 86 h 89"/>
              <a:gd name="T32" fmla="*/ 50 w 158"/>
              <a:gd name="T33" fmla="*/ 80 h 89"/>
              <a:gd name="T34" fmla="*/ 61 w 158"/>
              <a:gd name="T35" fmla="*/ 61 h 89"/>
              <a:gd name="T36" fmla="*/ 54 w 158"/>
              <a:gd name="T37" fmla="*/ 61 h 89"/>
              <a:gd name="T38" fmla="*/ 43 w 158"/>
              <a:gd name="T39" fmla="*/ 80 h 89"/>
              <a:gd name="T40" fmla="*/ 50 w 158"/>
              <a:gd name="T41" fmla="*/ 80 h 89"/>
              <a:gd name="T42" fmla="*/ 69 w 158"/>
              <a:gd name="T43" fmla="*/ 73 h 89"/>
              <a:gd name="T44" fmla="*/ 65 w 158"/>
              <a:gd name="T45" fmla="*/ 65 h 89"/>
              <a:gd name="T46" fmla="*/ 52 w 158"/>
              <a:gd name="T47" fmla="*/ 77 h 89"/>
              <a:gd name="T48" fmla="*/ 56 w 158"/>
              <a:gd name="T49" fmla="*/ 85 h 89"/>
              <a:gd name="T50" fmla="*/ 73 w 158"/>
              <a:gd name="T51" fmla="*/ 83 h 89"/>
              <a:gd name="T52" fmla="*/ 74 w 158"/>
              <a:gd name="T53" fmla="*/ 74 h 89"/>
              <a:gd name="T54" fmla="*/ 67 w 158"/>
              <a:gd name="T55" fmla="*/ 75 h 89"/>
              <a:gd name="T56" fmla="*/ 62 w 158"/>
              <a:gd name="T57" fmla="*/ 88 h 89"/>
              <a:gd name="T58" fmla="*/ 68 w 158"/>
              <a:gd name="T59" fmla="*/ 88 h 89"/>
              <a:gd name="T60" fmla="*/ 136 w 158"/>
              <a:gd name="T61" fmla="*/ 0 h 89"/>
              <a:gd name="T62" fmla="*/ 132 w 158"/>
              <a:gd name="T63" fmla="*/ 53 h 89"/>
              <a:gd name="T64" fmla="*/ 158 w 158"/>
              <a:gd name="T65" fmla="*/ 42 h 89"/>
              <a:gd name="T66" fmla="*/ 85 w 158"/>
              <a:gd name="T67" fmla="*/ 23 h 89"/>
              <a:gd name="T68" fmla="*/ 78 w 158"/>
              <a:gd name="T69" fmla="*/ 23 h 89"/>
              <a:gd name="T70" fmla="*/ 54 w 158"/>
              <a:gd name="T71" fmla="*/ 34 h 89"/>
              <a:gd name="T72" fmla="*/ 75 w 158"/>
              <a:gd name="T73" fmla="*/ 40 h 89"/>
              <a:gd name="T74" fmla="*/ 116 w 158"/>
              <a:gd name="T75" fmla="*/ 65 h 89"/>
              <a:gd name="T76" fmla="*/ 123 w 158"/>
              <a:gd name="T77" fmla="*/ 56 h 89"/>
              <a:gd name="T78" fmla="*/ 116 w 158"/>
              <a:gd name="T79" fmla="*/ 65 h 89"/>
              <a:gd name="T80" fmla="*/ 40 w 158"/>
              <a:gd name="T81" fmla="*/ 63 h 89"/>
              <a:gd name="T82" fmla="*/ 22 w 158"/>
              <a:gd name="T83" fmla="*/ 59 h 89"/>
              <a:gd name="T84" fmla="*/ 32 w 158"/>
              <a:gd name="T85" fmla="*/ 0 h 89"/>
              <a:gd name="T86" fmla="*/ 38 w 158"/>
              <a:gd name="T87" fmla="*/ 65 h 89"/>
              <a:gd name="T88" fmla="*/ 52 w 158"/>
              <a:gd name="T89" fmla="*/ 22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58" h="89">
                <a:moveTo>
                  <a:pt x="41" y="74"/>
                </a:moveTo>
                <a:cubicBezTo>
                  <a:pt x="39" y="74"/>
                  <a:pt x="38" y="74"/>
                  <a:pt x="37" y="73"/>
                </a:cubicBezTo>
                <a:cubicBezTo>
                  <a:pt x="36" y="72"/>
                  <a:pt x="35" y="71"/>
                  <a:pt x="35" y="69"/>
                </a:cubicBezTo>
                <a:cubicBezTo>
                  <a:pt x="35" y="68"/>
                  <a:pt x="36" y="67"/>
                  <a:pt x="37" y="66"/>
                </a:cubicBezTo>
                <a:cubicBezTo>
                  <a:pt x="43" y="59"/>
                  <a:pt x="43" y="59"/>
                  <a:pt x="43" y="59"/>
                </a:cubicBezTo>
                <a:cubicBezTo>
                  <a:pt x="44" y="58"/>
                  <a:pt x="45" y="58"/>
                  <a:pt x="46" y="58"/>
                </a:cubicBezTo>
                <a:cubicBezTo>
                  <a:pt x="47" y="57"/>
                  <a:pt x="48" y="58"/>
                  <a:pt x="49" y="59"/>
                </a:cubicBezTo>
                <a:cubicBezTo>
                  <a:pt x="50" y="60"/>
                  <a:pt x="51" y="61"/>
                  <a:pt x="51" y="62"/>
                </a:cubicBezTo>
                <a:cubicBezTo>
                  <a:pt x="51" y="63"/>
                  <a:pt x="51" y="65"/>
                  <a:pt x="50" y="66"/>
                </a:cubicBezTo>
                <a:cubicBezTo>
                  <a:pt x="44" y="72"/>
                  <a:pt x="44" y="72"/>
                  <a:pt x="44" y="72"/>
                </a:cubicBezTo>
                <a:cubicBezTo>
                  <a:pt x="43" y="73"/>
                  <a:pt x="42" y="74"/>
                  <a:pt x="41" y="74"/>
                </a:cubicBezTo>
                <a:close/>
                <a:moveTo>
                  <a:pt x="96" y="65"/>
                </a:moveTo>
                <a:cubicBezTo>
                  <a:pt x="96" y="65"/>
                  <a:pt x="108" y="74"/>
                  <a:pt x="111" y="75"/>
                </a:cubicBezTo>
                <a:cubicBezTo>
                  <a:pt x="113" y="75"/>
                  <a:pt x="114" y="74"/>
                  <a:pt x="115" y="73"/>
                </a:cubicBezTo>
                <a:cubicBezTo>
                  <a:pt x="117" y="72"/>
                  <a:pt x="117" y="70"/>
                  <a:pt x="117" y="68"/>
                </a:cubicBezTo>
                <a:cubicBezTo>
                  <a:pt x="117" y="67"/>
                  <a:pt x="117" y="66"/>
                  <a:pt x="116" y="65"/>
                </a:cubicBezTo>
                <a:moveTo>
                  <a:pt x="87" y="71"/>
                </a:moveTo>
                <a:cubicBezTo>
                  <a:pt x="97" y="79"/>
                  <a:pt x="97" y="79"/>
                  <a:pt x="97" y="79"/>
                </a:cubicBezTo>
                <a:cubicBezTo>
                  <a:pt x="98" y="81"/>
                  <a:pt x="99" y="81"/>
                  <a:pt x="101" y="81"/>
                </a:cubicBezTo>
                <a:cubicBezTo>
                  <a:pt x="103" y="81"/>
                  <a:pt x="104" y="81"/>
                  <a:pt x="106" y="80"/>
                </a:cubicBezTo>
                <a:cubicBezTo>
                  <a:pt x="107" y="79"/>
                  <a:pt x="108" y="77"/>
                  <a:pt x="108" y="75"/>
                </a:cubicBezTo>
                <a:cubicBezTo>
                  <a:pt x="108" y="74"/>
                  <a:pt x="107" y="73"/>
                  <a:pt x="107" y="73"/>
                </a:cubicBezTo>
                <a:moveTo>
                  <a:pt x="81" y="81"/>
                </a:moveTo>
                <a:cubicBezTo>
                  <a:pt x="86" y="86"/>
                  <a:pt x="86" y="86"/>
                  <a:pt x="86" y="86"/>
                </a:cubicBezTo>
                <a:cubicBezTo>
                  <a:pt x="87" y="87"/>
                  <a:pt x="89" y="88"/>
                  <a:pt x="90" y="88"/>
                </a:cubicBezTo>
                <a:cubicBezTo>
                  <a:pt x="92" y="88"/>
                  <a:pt x="94" y="87"/>
                  <a:pt x="95" y="86"/>
                </a:cubicBezTo>
                <a:cubicBezTo>
                  <a:pt x="96" y="85"/>
                  <a:pt x="97" y="83"/>
                  <a:pt x="97" y="81"/>
                </a:cubicBezTo>
                <a:cubicBezTo>
                  <a:pt x="97" y="81"/>
                  <a:pt x="97" y="80"/>
                  <a:pt x="97" y="79"/>
                </a:cubicBezTo>
                <a:moveTo>
                  <a:pt x="70" y="85"/>
                </a:moveTo>
                <a:cubicBezTo>
                  <a:pt x="74" y="87"/>
                  <a:pt x="74" y="87"/>
                  <a:pt x="74" y="87"/>
                </a:cubicBezTo>
                <a:cubicBezTo>
                  <a:pt x="75" y="88"/>
                  <a:pt x="77" y="88"/>
                  <a:pt x="79" y="88"/>
                </a:cubicBezTo>
                <a:cubicBezTo>
                  <a:pt x="81" y="88"/>
                  <a:pt x="83" y="88"/>
                  <a:pt x="84" y="86"/>
                </a:cubicBezTo>
                <a:cubicBezTo>
                  <a:pt x="85" y="86"/>
                  <a:pt x="85" y="85"/>
                  <a:pt x="85" y="85"/>
                </a:cubicBezTo>
                <a:moveTo>
                  <a:pt x="50" y="80"/>
                </a:moveTo>
                <a:cubicBezTo>
                  <a:pt x="61" y="67"/>
                  <a:pt x="61" y="67"/>
                  <a:pt x="61" y="67"/>
                </a:cubicBezTo>
                <a:cubicBezTo>
                  <a:pt x="63" y="65"/>
                  <a:pt x="63" y="62"/>
                  <a:pt x="61" y="61"/>
                </a:cubicBezTo>
                <a:cubicBezTo>
                  <a:pt x="60" y="60"/>
                  <a:pt x="58" y="59"/>
                  <a:pt x="57" y="59"/>
                </a:cubicBezTo>
                <a:cubicBezTo>
                  <a:pt x="56" y="60"/>
                  <a:pt x="55" y="60"/>
                  <a:pt x="54" y="61"/>
                </a:cubicBezTo>
                <a:cubicBezTo>
                  <a:pt x="43" y="73"/>
                  <a:pt x="43" y="73"/>
                  <a:pt x="43" y="73"/>
                </a:cubicBezTo>
                <a:cubicBezTo>
                  <a:pt x="41" y="75"/>
                  <a:pt x="41" y="78"/>
                  <a:pt x="43" y="80"/>
                </a:cubicBezTo>
                <a:cubicBezTo>
                  <a:pt x="44" y="81"/>
                  <a:pt x="46" y="81"/>
                  <a:pt x="47" y="81"/>
                </a:cubicBezTo>
                <a:cubicBezTo>
                  <a:pt x="48" y="81"/>
                  <a:pt x="49" y="80"/>
                  <a:pt x="50" y="80"/>
                </a:cubicBezTo>
                <a:close/>
                <a:moveTo>
                  <a:pt x="59" y="84"/>
                </a:moveTo>
                <a:cubicBezTo>
                  <a:pt x="69" y="73"/>
                  <a:pt x="69" y="73"/>
                  <a:pt x="69" y="73"/>
                </a:cubicBezTo>
                <a:cubicBezTo>
                  <a:pt x="71" y="71"/>
                  <a:pt x="71" y="68"/>
                  <a:pt x="69" y="66"/>
                </a:cubicBezTo>
                <a:cubicBezTo>
                  <a:pt x="68" y="65"/>
                  <a:pt x="66" y="65"/>
                  <a:pt x="65" y="65"/>
                </a:cubicBezTo>
                <a:cubicBezTo>
                  <a:pt x="64" y="65"/>
                  <a:pt x="63" y="65"/>
                  <a:pt x="62" y="66"/>
                </a:cubicBezTo>
                <a:cubicBezTo>
                  <a:pt x="52" y="77"/>
                  <a:pt x="52" y="77"/>
                  <a:pt x="52" y="77"/>
                </a:cubicBezTo>
                <a:cubicBezTo>
                  <a:pt x="50" y="79"/>
                  <a:pt x="50" y="82"/>
                  <a:pt x="52" y="84"/>
                </a:cubicBezTo>
                <a:cubicBezTo>
                  <a:pt x="53" y="85"/>
                  <a:pt x="55" y="86"/>
                  <a:pt x="56" y="85"/>
                </a:cubicBezTo>
                <a:cubicBezTo>
                  <a:pt x="57" y="85"/>
                  <a:pt x="58" y="85"/>
                  <a:pt x="59" y="84"/>
                </a:cubicBezTo>
                <a:close/>
                <a:moveTo>
                  <a:pt x="73" y="83"/>
                </a:moveTo>
                <a:cubicBezTo>
                  <a:pt x="74" y="81"/>
                  <a:pt x="74" y="81"/>
                  <a:pt x="74" y="81"/>
                </a:cubicBezTo>
                <a:cubicBezTo>
                  <a:pt x="76" y="79"/>
                  <a:pt x="76" y="76"/>
                  <a:pt x="74" y="74"/>
                </a:cubicBezTo>
                <a:cubicBezTo>
                  <a:pt x="73" y="73"/>
                  <a:pt x="71" y="73"/>
                  <a:pt x="70" y="73"/>
                </a:cubicBezTo>
                <a:cubicBezTo>
                  <a:pt x="69" y="73"/>
                  <a:pt x="68" y="74"/>
                  <a:pt x="67" y="75"/>
                </a:cubicBezTo>
                <a:cubicBezTo>
                  <a:pt x="61" y="81"/>
                  <a:pt x="61" y="81"/>
                  <a:pt x="61" y="81"/>
                </a:cubicBezTo>
                <a:cubicBezTo>
                  <a:pt x="60" y="83"/>
                  <a:pt x="60" y="86"/>
                  <a:pt x="62" y="88"/>
                </a:cubicBezTo>
                <a:cubicBezTo>
                  <a:pt x="63" y="89"/>
                  <a:pt x="64" y="89"/>
                  <a:pt x="66" y="89"/>
                </a:cubicBezTo>
                <a:cubicBezTo>
                  <a:pt x="67" y="89"/>
                  <a:pt x="68" y="88"/>
                  <a:pt x="68" y="88"/>
                </a:cubicBezTo>
                <a:lnTo>
                  <a:pt x="73" y="83"/>
                </a:lnTo>
                <a:close/>
                <a:moveTo>
                  <a:pt x="136" y="0"/>
                </a:moveTo>
                <a:cubicBezTo>
                  <a:pt x="126" y="5"/>
                  <a:pt x="111" y="13"/>
                  <a:pt x="109" y="15"/>
                </a:cubicBezTo>
                <a:cubicBezTo>
                  <a:pt x="111" y="18"/>
                  <a:pt x="120" y="33"/>
                  <a:pt x="132" y="53"/>
                </a:cubicBezTo>
                <a:cubicBezTo>
                  <a:pt x="133" y="56"/>
                  <a:pt x="133" y="56"/>
                  <a:pt x="133" y="56"/>
                </a:cubicBezTo>
                <a:cubicBezTo>
                  <a:pt x="158" y="42"/>
                  <a:pt x="158" y="42"/>
                  <a:pt x="158" y="42"/>
                </a:cubicBezTo>
                <a:moveTo>
                  <a:pt x="112" y="20"/>
                </a:moveTo>
                <a:cubicBezTo>
                  <a:pt x="99" y="15"/>
                  <a:pt x="93" y="23"/>
                  <a:pt x="85" y="23"/>
                </a:cubicBezTo>
                <a:cubicBezTo>
                  <a:pt x="82" y="23"/>
                  <a:pt x="80" y="23"/>
                  <a:pt x="78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7" y="23"/>
                  <a:pt x="76" y="23"/>
                  <a:pt x="76" y="24"/>
                </a:cubicBezTo>
                <a:cubicBezTo>
                  <a:pt x="54" y="34"/>
                  <a:pt x="54" y="34"/>
                  <a:pt x="54" y="34"/>
                </a:cubicBezTo>
                <a:cubicBezTo>
                  <a:pt x="44" y="40"/>
                  <a:pt x="54" y="47"/>
                  <a:pt x="57" y="46"/>
                </a:cubicBezTo>
                <a:cubicBezTo>
                  <a:pt x="61" y="46"/>
                  <a:pt x="69" y="42"/>
                  <a:pt x="75" y="40"/>
                </a:cubicBezTo>
                <a:cubicBezTo>
                  <a:pt x="78" y="38"/>
                  <a:pt x="82" y="39"/>
                  <a:pt x="85" y="41"/>
                </a:cubicBezTo>
                <a:cubicBezTo>
                  <a:pt x="95" y="48"/>
                  <a:pt x="115" y="63"/>
                  <a:pt x="116" y="65"/>
                </a:cubicBezTo>
                <a:moveTo>
                  <a:pt x="130" y="51"/>
                </a:moveTo>
                <a:cubicBezTo>
                  <a:pt x="129" y="52"/>
                  <a:pt x="124" y="55"/>
                  <a:pt x="123" y="56"/>
                </a:cubicBezTo>
                <a:cubicBezTo>
                  <a:pt x="123" y="56"/>
                  <a:pt x="122" y="57"/>
                  <a:pt x="121" y="59"/>
                </a:cubicBezTo>
                <a:cubicBezTo>
                  <a:pt x="120" y="61"/>
                  <a:pt x="118" y="64"/>
                  <a:pt x="116" y="65"/>
                </a:cubicBezTo>
                <a:moveTo>
                  <a:pt x="40" y="63"/>
                </a:moveTo>
                <a:cubicBezTo>
                  <a:pt x="40" y="63"/>
                  <a:pt x="40" y="63"/>
                  <a:pt x="40" y="63"/>
                </a:cubicBezTo>
                <a:moveTo>
                  <a:pt x="0" y="40"/>
                </a:moveTo>
                <a:cubicBezTo>
                  <a:pt x="22" y="59"/>
                  <a:pt x="22" y="59"/>
                  <a:pt x="22" y="59"/>
                </a:cubicBezTo>
                <a:cubicBezTo>
                  <a:pt x="55" y="18"/>
                  <a:pt x="55" y="18"/>
                  <a:pt x="55" y="18"/>
                </a:cubicBezTo>
                <a:cubicBezTo>
                  <a:pt x="32" y="0"/>
                  <a:pt x="32" y="0"/>
                  <a:pt x="32" y="0"/>
                </a:cubicBezTo>
                <a:moveTo>
                  <a:pt x="25" y="56"/>
                </a:moveTo>
                <a:cubicBezTo>
                  <a:pt x="31" y="61"/>
                  <a:pt x="38" y="65"/>
                  <a:pt x="38" y="65"/>
                </a:cubicBezTo>
                <a:moveTo>
                  <a:pt x="68" y="28"/>
                </a:moveTo>
                <a:cubicBezTo>
                  <a:pt x="65" y="26"/>
                  <a:pt x="58" y="23"/>
                  <a:pt x="52" y="22"/>
                </a:cubicBezTo>
              </a:path>
            </a:pathLst>
          </a:custGeom>
          <a:noFill/>
          <a:ln w="12700" cap="rnd">
            <a:solidFill>
              <a:schemeClr val="tx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59" name="Freeform 27"/>
          <p:cNvSpPr>
            <a:spLocks noEditPoints="1"/>
          </p:cNvSpPr>
          <p:nvPr/>
        </p:nvSpPr>
        <p:spPr bwMode="auto">
          <a:xfrm>
            <a:off x="6011863" y="3875710"/>
            <a:ext cx="400146" cy="320923"/>
          </a:xfrm>
          <a:custGeom>
            <a:avLst/>
            <a:gdLst>
              <a:gd name="T0" fmla="*/ 122 w 122"/>
              <a:gd name="T1" fmla="*/ 98 h 98"/>
              <a:gd name="T2" fmla="*/ 0 w 122"/>
              <a:gd name="T3" fmla="*/ 98 h 98"/>
              <a:gd name="T4" fmla="*/ 30 w 122"/>
              <a:gd name="T5" fmla="*/ 72 h 98"/>
              <a:gd name="T6" fmla="*/ 13 w 122"/>
              <a:gd name="T7" fmla="*/ 72 h 98"/>
              <a:gd name="T8" fmla="*/ 13 w 122"/>
              <a:gd name="T9" fmla="*/ 98 h 98"/>
              <a:gd name="T10" fmla="*/ 30 w 122"/>
              <a:gd name="T11" fmla="*/ 98 h 98"/>
              <a:gd name="T12" fmla="*/ 30 w 122"/>
              <a:gd name="T13" fmla="*/ 72 h 98"/>
              <a:gd name="T14" fmla="*/ 56 w 122"/>
              <a:gd name="T15" fmla="*/ 46 h 98"/>
              <a:gd name="T16" fmla="*/ 39 w 122"/>
              <a:gd name="T17" fmla="*/ 46 h 98"/>
              <a:gd name="T18" fmla="*/ 39 w 122"/>
              <a:gd name="T19" fmla="*/ 98 h 98"/>
              <a:gd name="T20" fmla="*/ 56 w 122"/>
              <a:gd name="T21" fmla="*/ 98 h 98"/>
              <a:gd name="T22" fmla="*/ 56 w 122"/>
              <a:gd name="T23" fmla="*/ 46 h 98"/>
              <a:gd name="T24" fmla="*/ 82 w 122"/>
              <a:gd name="T25" fmla="*/ 57 h 98"/>
              <a:gd name="T26" fmla="*/ 66 w 122"/>
              <a:gd name="T27" fmla="*/ 57 h 98"/>
              <a:gd name="T28" fmla="*/ 66 w 122"/>
              <a:gd name="T29" fmla="*/ 98 h 98"/>
              <a:gd name="T30" fmla="*/ 82 w 122"/>
              <a:gd name="T31" fmla="*/ 98 h 98"/>
              <a:gd name="T32" fmla="*/ 82 w 122"/>
              <a:gd name="T33" fmla="*/ 57 h 98"/>
              <a:gd name="T34" fmla="*/ 109 w 122"/>
              <a:gd name="T35" fmla="*/ 30 h 98"/>
              <a:gd name="T36" fmla="*/ 92 w 122"/>
              <a:gd name="T37" fmla="*/ 30 h 98"/>
              <a:gd name="T38" fmla="*/ 92 w 122"/>
              <a:gd name="T39" fmla="*/ 98 h 98"/>
              <a:gd name="T40" fmla="*/ 109 w 122"/>
              <a:gd name="T41" fmla="*/ 98 h 98"/>
              <a:gd name="T42" fmla="*/ 109 w 122"/>
              <a:gd name="T43" fmla="*/ 30 h 98"/>
              <a:gd name="T44" fmla="*/ 21 w 122"/>
              <a:gd name="T45" fmla="*/ 43 h 98"/>
              <a:gd name="T46" fmla="*/ 17 w 122"/>
              <a:gd name="T47" fmla="*/ 48 h 98"/>
              <a:gd name="T48" fmla="*/ 21 w 122"/>
              <a:gd name="T49" fmla="*/ 52 h 98"/>
              <a:gd name="T50" fmla="*/ 26 w 122"/>
              <a:gd name="T51" fmla="*/ 48 h 98"/>
              <a:gd name="T52" fmla="*/ 21 w 122"/>
              <a:gd name="T53" fmla="*/ 43 h 98"/>
              <a:gd name="T54" fmla="*/ 48 w 122"/>
              <a:gd name="T55" fmla="*/ 18 h 98"/>
              <a:gd name="T56" fmla="*/ 43 w 122"/>
              <a:gd name="T57" fmla="*/ 23 h 98"/>
              <a:gd name="T58" fmla="*/ 48 w 122"/>
              <a:gd name="T59" fmla="*/ 27 h 98"/>
              <a:gd name="T60" fmla="*/ 52 w 122"/>
              <a:gd name="T61" fmla="*/ 23 h 98"/>
              <a:gd name="T62" fmla="*/ 48 w 122"/>
              <a:gd name="T63" fmla="*/ 18 h 98"/>
              <a:gd name="T64" fmla="*/ 74 w 122"/>
              <a:gd name="T65" fmla="*/ 30 h 98"/>
              <a:gd name="T66" fmla="*/ 69 w 122"/>
              <a:gd name="T67" fmla="*/ 35 h 98"/>
              <a:gd name="T68" fmla="*/ 74 w 122"/>
              <a:gd name="T69" fmla="*/ 40 h 98"/>
              <a:gd name="T70" fmla="*/ 79 w 122"/>
              <a:gd name="T71" fmla="*/ 35 h 98"/>
              <a:gd name="T72" fmla="*/ 74 w 122"/>
              <a:gd name="T73" fmla="*/ 30 h 98"/>
              <a:gd name="T74" fmla="*/ 100 w 122"/>
              <a:gd name="T75" fmla="*/ 0 h 98"/>
              <a:gd name="T76" fmla="*/ 95 w 122"/>
              <a:gd name="T77" fmla="*/ 5 h 98"/>
              <a:gd name="T78" fmla="*/ 100 w 122"/>
              <a:gd name="T79" fmla="*/ 10 h 98"/>
              <a:gd name="T80" fmla="*/ 105 w 122"/>
              <a:gd name="T81" fmla="*/ 5 h 98"/>
              <a:gd name="T82" fmla="*/ 100 w 122"/>
              <a:gd name="T83" fmla="*/ 0 h 98"/>
              <a:gd name="T84" fmla="*/ 77 w 122"/>
              <a:gd name="T85" fmla="*/ 31 h 98"/>
              <a:gd name="T86" fmla="*/ 97 w 122"/>
              <a:gd name="T87" fmla="*/ 9 h 98"/>
              <a:gd name="T88" fmla="*/ 52 w 122"/>
              <a:gd name="T89" fmla="*/ 25 h 98"/>
              <a:gd name="T90" fmla="*/ 70 w 122"/>
              <a:gd name="T91" fmla="*/ 33 h 98"/>
              <a:gd name="T92" fmla="*/ 44 w 122"/>
              <a:gd name="T93" fmla="*/ 26 h 98"/>
              <a:gd name="T94" fmla="*/ 25 w 122"/>
              <a:gd name="T95" fmla="*/ 44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2" h="98">
                <a:moveTo>
                  <a:pt x="122" y="98"/>
                </a:moveTo>
                <a:cubicBezTo>
                  <a:pt x="0" y="98"/>
                  <a:pt x="0" y="98"/>
                  <a:pt x="0" y="98"/>
                </a:cubicBezTo>
                <a:moveTo>
                  <a:pt x="30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3" y="98"/>
                  <a:pt x="13" y="98"/>
                  <a:pt x="13" y="98"/>
                </a:cubicBezTo>
                <a:cubicBezTo>
                  <a:pt x="30" y="98"/>
                  <a:pt x="30" y="98"/>
                  <a:pt x="30" y="98"/>
                </a:cubicBezTo>
                <a:lnTo>
                  <a:pt x="30" y="72"/>
                </a:lnTo>
                <a:close/>
                <a:moveTo>
                  <a:pt x="56" y="46"/>
                </a:moveTo>
                <a:cubicBezTo>
                  <a:pt x="39" y="46"/>
                  <a:pt x="39" y="46"/>
                  <a:pt x="39" y="46"/>
                </a:cubicBezTo>
                <a:cubicBezTo>
                  <a:pt x="39" y="98"/>
                  <a:pt x="39" y="98"/>
                  <a:pt x="39" y="98"/>
                </a:cubicBezTo>
                <a:cubicBezTo>
                  <a:pt x="56" y="98"/>
                  <a:pt x="56" y="98"/>
                  <a:pt x="56" y="98"/>
                </a:cubicBezTo>
                <a:lnTo>
                  <a:pt x="56" y="46"/>
                </a:lnTo>
                <a:close/>
                <a:moveTo>
                  <a:pt x="82" y="57"/>
                </a:moveTo>
                <a:cubicBezTo>
                  <a:pt x="66" y="57"/>
                  <a:pt x="66" y="57"/>
                  <a:pt x="66" y="57"/>
                </a:cubicBezTo>
                <a:cubicBezTo>
                  <a:pt x="66" y="98"/>
                  <a:pt x="66" y="98"/>
                  <a:pt x="66" y="98"/>
                </a:cubicBezTo>
                <a:cubicBezTo>
                  <a:pt x="82" y="98"/>
                  <a:pt x="82" y="98"/>
                  <a:pt x="82" y="98"/>
                </a:cubicBezTo>
                <a:lnTo>
                  <a:pt x="82" y="57"/>
                </a:lnTo>
                <a:close/>
                <a:moveTo>
                  <a:pt x="109" y="30"/>
                </a:moveTo>
                <a:cubicBezTo>
                  <a:pt x="92" y="30"/>
                  <a:pt x="92" y="30"/>
                  <a:pt x="92" y="30"/>
                </a:cubicBezTo>
                <a:cubicBezTo>
                  <a:pt x="92" y="98"/>
                  <a:pt x="92" y="98"/>
                  <a:pt x="92" y="98"/>
                </a:cubicBezTo>
                <a:cubicBezTo>
                  <a:pt x="109" y="98"/>
                  <a:pt x="109" y="98"/>
                  <a:pt x="109" y="98"/>
                </a:cubicBezTo>
                <a:lnTo>
                  <a:pt x="109" y="30"/>
                </a:lnTo>
                <a:close/>
                <a:moveTo>
                  <a:pt x="21" y="43"/>
                </a:moveTo>
                <a:cubicBezTo>
                  <a:pt x="19" y="43"/>
                  <a:pt x="17" y="45"/>
                  <a:pt x="17" y="48"/>
                </a:cubicBezTo>
                <a:cubicBezTo>
                  <a:pt x="17" y="50"/>
                  <a:pt x="19" y="52"/>
                  <a:pt x="21" y="52"/>
                </a:cubicBezTo>
                <a:cubicBezTo>
                  <a:pt x="24" y="52"/>
                  <a:pt x="26" y="50"/>
                  <a:pt x="26" y="48"/>
                </a:cubicBezTo>
                <a:cubicBezTo>
                  <a:pt x="26" y="45"/>
                  <a:pt x="24" y="43"/>
                  <a:pt x="21" y="43"/>
                </a:cubicBezTo>
                <a:close/>
                <a:moveTo>
                  <a:pt x="48" y="18"/>
                </a:moveTo>
                <a:cubicBezTo>
                  <a:pt x="45" y="18"/>
                  <a:pt x="43" y="20"/>
                  <a:pt x="43" y="23"/>
                </a:cubicBezTo>
                <a:cubicBezTo>
                  <a:pt x="43" y="25"/>
                  <a:pt x="45" y="27"/>
                  <a:pt x="48" y="27"/>
                </a:cubicBezTo>
                <a:cubicBezTo>
                  <a:pt x="50" y="27"/>
                  <a:pt x="52" y="25"/>
                  <a:pt x="52" y="23"/>
                </a:cubicBezTo>
                <a:cubicBezTo>
                  <a:pt x="52" y="20"/>
                  <a:pt x="50" y="18"/>
                  <a:pt x="48" y="18"/>
                </a:cubicBezTo>
                <a:close/>
                <a:moveTo>
                  <a:pt x="74" y="30"/>
                </a:moveTo>
                <a:cubicBezTo>
                  <a:pt x="71" y="30"/>
                  <a:pt x="69" y="32"/>
                  <a:pt x="69" y="35"/>
                </a:cubicBezTo>
                <a:cubicBezTo>
                  <a:pt x="69" y="38"/>
                  <a:pt x="71" y="40"/>
                  <a:pt x="74" y="40"/>
                </a:cubicBezTo>
                <a:cubicBezTo>
                  <a:pt x="77" y="40"/>
                  <a:pt x="79" y="38"/>
                  <a:pt x="79" y="35"/>
                </a:cubicBezTo>
                <a:cubicBezTo>
                  <a:pt x="79" y="32"/>
                  <a:pt x="77" y="30"/>
                  <a:pt x="74" y="30"/>
                </a:cubicBezTo>
                <a:close/>
                <a:moveTo>
                  <a:pt x="100" y="0"/>
                </a:moveTo>
                <a:cubicBezTo>
                  <a:pt x="98" y="0"/>
                  <a:pt x="95" y="2"/>
                  <a:pt x="95" y="5"/>
                </a:cubicBezTo>
                <a:cubicBezTo>
                  <a:pt x="95" y="8"/>
                  <a:pt x="98" y="10"/>
                  <a:pt x="100" y="10"/>
                </a:cubicBezTo>
                <a:cubicBezTo>
                  <a:pt x="103" y="10"/>
                  <a:pt x="105" y="8"/>
                  <a:pt x="105" y="5"/>
                </a:cubicBezTo>
                <a:cubicBezTo>
                  <a:pt x="105" y="2"/>
                  <a:pt x="103" y="0"/>
                  <a:pt x="100" y="0"/>
                </a:cubicBezTo>
                <a:close/>
                <a:moveTo>
                  <a:pt x="77" y="31"/>
                </a:moveTo>
                <a:cubicBezTo>
                  <a:pt x="97" y="9"/>
                  <a:pt x="97" y="9"/>
                  <a:pt x="97" y="9"/>
                </a:cubicBezTo>
                <a:moveTo>
                  <a:pt x="52" y="25"/>
                </a:moveTo>
                <a:cubicBezTo>
                  <a:pt x="70" y="33"/>
                  <a:pt x="70" y="33"/>
                  <a:pt x="70" y="33"/>
                </a:cubicBezTo>
                <a:moveTo>
                  <a:pt x="44" y="26"/>
                </a:moveTo>
                <a:cubicBezTo>
                  <a:pt x="25" y="44"/>
                  <a:pt x="25" y="44"/>
                  <a:pt x="25" y="44"/>
                </a:cubicBezTo>
              </a:path>
            </a:pathLst>
          </a:custGeom>
          <a:noFill/>
          <a:ln w="12700" cap="rnd">
            <a:solidFill>
              <a:schemeClr val="tx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60" name="Freeform 28"/>
          <p:cNvSpPr>
            <a:spLocks noEditPoints="1"/>
          </p:cNvSpPr>
          <p:nvPr/>
        </p:nvSpPr>
        <p:spPr bwMode="auto">
          <a:xfrm>
            <a:off x="6076950" y="2631249"/>
            <a:ext cx="307495" cy="365234"/>
          </a:xfrm>
          <a:custGeom>
            <a:avLst/>
            <a:gdLst>
              <a:gd name="T0" fmla="*/ 229 w 229"/>
              <a:gd name="T1" fmla="*/ 110 h 272"/>
              <a:gd name="T2" fmla="*/ 229 w 229"/>
              <a:gd name="T3" fmla="*/ 272 h 272"/>
              <a:gd name="T4" fmla="*/ 0 w 229"/>
              <a:gd name="T5" fmla="*/ 272 h 272"/>
              <a:gd name="T6" fmla="*/ 0 w 229"/>
              <a:gd name="T7" fmla="*/ 110 h 272"/>
              <a:gd name="T8" fmla="*/ 229 w 229"/>
              <a:gd name="T9" fmla="*/ 272 h 272"/>
              <a:gd name="T10" fmla="*/ 114 w 229"/>
              <a:gd name="T11" fmla="*/ 191 h 272"/>
              <a:gd name="T12" fmla="*/ 0 w 229"/>
              <a:gd name="T13" fmla="*/ 272 h 272"/>
              <a:gd name="T14" fmla="*/ 229 w 229"/>
              <a:gd name="T15" fmla="*/ 110 h 272"/>
              <a:gd name="T16" fmla="*/ 151 w 229"/>
              <a:gd name="T17" fmla="*/ 191 h 272"/>
              <a:gd name="T18" fmla="*/ 0 w 229"/>
              <a:gd name="T19" fmla="*/ 110 h 272"/>
              <a:gd name="T20" fmla="*/ 78 w 229"/>
              <a:gd name="T21" fmla="*/ 191 h 272"/>
              <a:gd name="T22" fmla="*/ 200 w 229"/>
              <a:gd name="T23" fmla="*/ 106 h 272"/>
              <a:gd name="T24" fmla="*/ 200 w 229"/>
              <a:gd name="T25" fmla="*/ 52 h 272"/>
              <a:gd name="T26" fmla="*/ 151 w 229"/>
              <a:gd name="T27" fmla="*/ 0 h 272"/>
              <a:gd name="T28" fmla="*/ 29 w 229"/>
              <a:gd name="T29" fmla="*/ 0 h 272"/>
              <a:gd name="T30" fmla="*/ 29 w 229"/>
              <a:gd name="T31" fmla="*/ 106 h 272"/>
              <a:gd name="T32" fmla="*/ 200 w 229"/>
              <a:gd name="T33" fmla="*/ 52 h 272"/>
              <a:gd name="T34" fmla="*/ 151 w 229"/>
              <a:gd name="T35" fmla="*/ 0 h 272"/>
              <a:gd name="T36" fmla="*/ 151 w 229"/>
              <a:gd name="T37" fmla="*/ 52 h 272"/>
              <a:gd name="T38" fmla="*/ 200 w 229"/>
              <a:gd name="T39" fmla="*/ 52 h 272"/>
              <a:gd name="T40" fmla="*/ 75 w 229"/>
              <a:gd name="T41" fmla="*/ 79 h 272"/>
              <a:gd name="T42" fmla="*/ 53 w 229"/>
              <a:gd name="T43" fmla="*/ 79 h 272"/>
              <a:gd name="T44" fmla="*/ 171 w 229"/>
              <a:gd name="T45" fmla="*/ 79 h 272"/>
              <a:gd name="T46" fmla="*/ 100 w 229"/>
              <a:gd name="T47" fmla="*/ 79 h 272"/>
              <a:gd name="T48" fmla="*/ 53 w 229"/>
              <a:gd name="T49" fmla="*/ 106 h 272"/>
              <a:gd name="T50" fmla="*/ 117 w 229"/>
              <a:gd name="T51" fmla="*/ 106 h 272"/>
              <a:gd name="T52" fmla="*/ 171 w 229"/>
              <a:gd name="T53" fmla="*/ 106 h 272"/>
              <a:gd name="T54" fmla="*/ 144 w 229"/>
              <a:gd name="T55" fmla="*/ 10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29" h="272">
                <a:moveTo>
                  <a:pt x="229" y="110"/>
                </a:moveTo>
                <a:lnTo>
                  <a:pt x="229" y="272"/>
                </a:lnTo>
                <a:lnTo>
                  <a:pt x="0" y="272"/>
                </a:lnTo>
                <a:lnTo>
                  <a:pt x="0" y="110"/>
                </a:lnTo>
                <a:moveTo>
                  <a:pt x="229" y="272"/>
                </a:moveTo>
                <a:lnTo>
                  <a:pt x="114" y="191"/>
                </a:lnTo>
                <a:lnTo>
                  <a:pt x="0" y="272"/>
                </a:lnTo>
                <a:moveTo>
                  <a:pt x="229" y="110"/>
                </a:moveTo>
                <a:lnTo>
                  <a:pt x="151" y="191"/>
                </a:lnTo>
                <a:moveTo>
                  <a:pt x="0" y="110"/>
                </a:moveTo>
                <a:lnTo>
                  <a:pt x="78" y="191"/>
                </a:lnTo>
                <a:moveTo>
                  <a:pt x="200" y="106"/>
                </a:moveTo>
                <a:lnTo>
                  <a:pt x="200" y="52"/>
                </a:lnTo>
                <a:moveTo>
                  <a:pt x="151" y="0"/>
                </a:moveTo>
                <a:lnTo>
                  <a:pt x="29" y="0"/>
                </a:lnTo>
                <a:lnTo>
                  <a:pt x="29" y="106"/>
                </a:lnTo>
                <a:moveTo>
                  <a:pt x="200" y="52"/>
                </a:moveTo>
                <a:lnTo>
                  <a:pt x="151" y="0"/>
                </a:lnTo>
                <a:lnTo>
                  <a:pt x="151" y="52"/>
                </a:lnTo>
                <a:lnTo>
                  <a:pt x="200" y="52"/>
                </a:lnTo>
                <a:moveTo>
                  <a:pt x="75" y="79"/>
                </a:moveTo>
                <a:lnTo>
                  <a:pt x="53" y="79"/>
                </a:lnTo>
                <a:moveTo>
                  <a:pt x="171" y="79"/>
                </a:moveTo>
                <a:lnTo>
                  <a:pt x="100" y="79"/>
                </a:lnTo>
                <a:moveTo>
                  <a:pt x="53" y="106"/>
                </a:moveTo>
                <a:lnTo>
                  <a:pt x="117" y="106"/>
                </a:lnTo>
                <a:moveTo>
                  <a:pt x="171" y="106"/>
                </a:moveTo>
                <a:lnTo>
                  <a:pt x="144" y="106"/>
                </a:lnTo>
              </a:path>
            </a:pathLst>
          </a:custGeom>
          <a:noFill/>
          <a:ln w="12700" cap="rnd">
            <a:solidFill>
              <a:schemeClr val="tx2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Rectangle 45"/>
          <p:cNvSpPr>
            <a:spLocks noChangeArrowheads="1"/>
          </p:cNvSpPr>
          <p:nvPr/>
        </p:nvSpPr>
        <p:spPr bwMode="auto">
          <a:xfrm>
            <a:off x="7988301" y="1003300"/>
            <a:ext cx="2552065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l"/>
            <a:r>
              <a:rPr lang="en-US" altLang="en-US" sz="2400" b="1" dirty="0">
                <a:solidFill>
                  <a:schemeClr val="accent2"/>
                </a:solidFill>
                <a:latin typeface="Open Sans" panose="020B0606030504020204" pitchFamily="34" charset="0"/>
              </a:rPr>
              <a:t>новый формат </a:t>
            </a:r>
          </a:p>
          <a:p>
            <a:pPr lvl="0" algn="l"/>
            <a:r>
              <a:rPr lang="en-US" altLang="en-US" sz="2400" b="1" dirty="0">
                <a:solidFill>
                  <a:schemeClr val="accent2"/>
                </a:solidFill>
                <a:latin typeface="Open Sans" panose="020B0606030504020204" pitchFamily="34" charset="0"/>
              </a:rPr>
              <a:t>мероприятия </a:t>
            </a:r>
            <a:r>
              <a:rPr lang="ru-RU" altLang="en-US" sz="2400" b="1" dirty="0">
                <a:solidFill>
                  <a:schemeClr val="accent2"/>
                </a:solidFill>
                <a:latin typeface="Open Sans" panose="020B0606030504020204" pitchFamily="34" charset="0"/>
              </a:rPr>
              <a:t>: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chemeClr val="accent2"/>
              </a:solidFill>
              <a:effectLst/>
            </a:endParaRPr>
          </a:p>
        </p:txBody>
      </p:sp>
      <p:sp>
        <p:nvSpPr>
          <p:cNvPr id="49" name="Rectangle 46"/>
          <p:cNvSpPr>
            <a:spLocks noChangeArrowheads="1"/>
          </p:cNvSpPr>
          <p:nvPr/>
        </p:nvSpPr>
        <p:spPr bwMode="auto">
          <a:xfrm>
            <a:off x="7560310" y="3167380"/>
            <a:ext cx="4765040" cy="1107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новые технологии </a:t>
            </a:r>
          </a:p>
          <a:p>
            <a:pPr lvl="0"/>
            <a:r>
              <a:rPr lang="en-US" altLang="en-US" sz="24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обработки и</a:t>
            </a:r>
            <a:r>
              <a:rPr lang="ru-RU" altLang="en-US" sz="24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 </a:t>
            </a:r>
          </a:p>
          <a:p>
            <a:pPr lvl="0"/>
            <a:r>
              <a:rPr lang="en-US" altLang="en-US" sz="24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представления информации</a:t>
            </a:r>
            <a:r>
              <a:rPr lang="ru-RU" altLang="en-US" sz="2400" b="1" dirty="0" smtClean="0">
                <a:solidFill>
                  <a:schemeClr val="accent3"/>
                </a:solidFill>
                <a:latin typeface="Open Sans" panose="020B0606030504020204" pitchFamily="34" charset="0"/>
              </a:rPr>
              <a:t>:</a:t>
            </a:r>
            <a:endParaRPr kumimoji="0" lang="ru-RU" altLang="en-US" sz="2400" b="1" i="0" u="none" strike="noStrike" cap="none" normalizeH="0" baseline="0" dirty="0" smtClean="0">
              <a:ln>
                <a:noFill/>
              </a:ln>
              <a:solidFill>
                <a:schemeClr val="accent3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1" name="Rectangle 48"/>
          <p:cNvSpPr>
            <a:spLocks noChangeArrowheads="1"/>
          </p:cNvSpPr>
          <p:nvPr/>
        </p:nvSpPr>
        <p:spPr bwMode="auto">
          <a:xfrm>
            <a:off x="374650" y="4097020"/>
            <a:ext cx="4531360" cy="738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en-US" altLang="en-US" sz="2400" b="1" dirty="0" smtClean="0">
                <a:solidFill>
                  <a:schemeClr val="accent5"/>
                </a:solidFill>
                <a:latin typeface="Open Sans" panose="020B0606030504020204" pitchFamily="34" charset="0"/>
              </a:rPr>
              <a:t>новые организационные решения</a:t>
            </a:r>
            <a:r>
              <a:rPr lang="ru-RU" altLang="en-US" b="1" dirty="0" smtClean="0">
                <a:solidFill>
                  <a:schemeClr val="accent5"/>
                </a:solidFill>
                <a:latin typeface="Open Sans" panose="020B0606030504020204" pitchFamily="34" charset="0"/>
              </a:rPr>
              <a:t>: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61" name="Rectangle 48"/>
          <p:cNvSpPr>
            <a:spLocks noChangeArrowheads="1"/>
          </p:cNvSpPr>
          <p:nvPr/>
        </p:nvSpPr>
        <p:spPr bwMode="auto">
          <a:xfrm>
            <a:off x="0" y="245745"/>
            <a:ext cx="12192000" cy="40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ctr"/>
            <a:r>
              <a:rPr kumimoji="0" lang="ru-RU" altLang="en-US" sz="28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Open Sans" panose="020B0606030504020204" pitchFamily="34" charset="0"/>
              </a:rPr>
              <a:t>Что такое инновация в библиотечном деле?</a:t>
            </a:r>
            <a:r>
              <a:rPr kumimoji="0" lang="en-US" altLang="en-US" sz="28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5"/>
              </a:solidFill>
              <a:effectLst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74650" y="2465705"/>
            <a:ext cx="4156710" cy="12725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dirty="0" smtClean="0"/>
              <a:t>э</a:t>
            </a:r>
            <a:r>
              <a:rPr lang="en-US" altLang="en-US" sz="1600" dirty="0" smtClean="0"/>
              <a:t>кспресс-подбор литературы по запросу учителя за 15 минут</a:t>
            </a:r>
            <a:r>
              <a:rPr lang="ru-RU" altLang="en-US" sz="1600" dirty="0" smtClean="0"/>
              <a:t>;</a:t>
            </a:r>
            <a:endParaRPr lang="en-US" altLang="en-US" sz="1600" dirty="0" smtClean="0"/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 smtClean="0"/>
              <a:t>виртуальная справка</a:t>
            </a:r>
            <a:r>
              <a:rPr lang="ru-RU" altLang="en-US" sz="1600" dirty="0" smtClean="0"/>
              <a:t>;</a:t>
            </a:r>
            <a:endParaRPr lang="en-US" altLang="en-US" sz="1600" dirty="0" smtClean="0"/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 smtClean="0"/>
              <a:t>книжный навигатор для ребенка</a:t>
            </a:r>
            <a:r>
              <a:rPr lang="ru-RU" altLang="en-US" sz="1600" dirty="0" smtClean="0"/>
              <a:t>.</a:t>
            </a:r>
          </a:p>
        </p:txBody>
      </p:sp>
      <p:sp>
        <p:nvSpPr>
          <p:cNvPr id="66" name="Rectangle 48"/>
          <p:cNvSpPr>
            <a:spLocks noChangeArrowheads="1"/>
          </p:cNvSpPr>
          <p:nvPr/>
        </p:nvSpPr>
        <p:spPr bwMode="auto">
          <a:xfrm>
            <a:off x="515377" y="2093326"/>
            <a:ext cx="2959588" cy="368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/>
            <a:r>
              <a:rPr lang="ru-RU" altLang="en-US" sz="2400" b="1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новая услуга:</a:t>
            </a:r>
            <a:r>
              <a:rPr kumimoji="0" lang="en-US" altLang="en-US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Open Sans" panose="020B0606030504020204" pitchFamily="34" charset="0"/>
              </a:rPr>
              <a:t> 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560945" y="1719580"/>
            <a:ext cx="4764405" cy="132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/>
              <a:t>книжный челендж</a:t>
            </a:r>
            <a:r>
              <a:rPr lang="ru-RU" altLang="en-US" sz="1600" dirty="0"/>
              <a:t>;</a:t>
            </a:r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/>
              <a:t>литературный квест,</a:t>
            </a:r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/>
              <a:t>выставка с интерактивными карточками, где читатель сам выбирает маршрут</a:t>
            </a:r>
            <a:r>
              <a:rPr lang="ru-RU" sz="1600" dirty="0"/>
              <a:t> 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7560310" y="4427855"/>
            <a:ext cx="4631690" cy="1076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 smtClean="0"/>
              <a:t>электронный каталог с фильтрами по возрасту, и сложности</a:t>
            </a:r>
            <a:r>
              <a:rPr lang="ru-RU" altLang="en-US" sz="1600" dirty="0" smtClean="0"/>
              <a:t>;</a:t>
            </a:r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ru-RU" sz="1600" dirty="0" smtClean="0"/>
              <a:t>QR-</a:t>
            </a:r>
            <a:r>
              <a:rPr lang="en-US" altLang="en-US" sz="1600" dirty="0" smtClean="0"/>
              <a:t>коды на выставках со ссылками на аудиоверсии, подборки в облаке</a:t>
            </a:r>
            <a:r>
              <a:rPr lang="ru-RU" sz="1600" dirty="0" smtClean="0"/>
              <a:t>.</a:t>
            </a:r>
            <a:endParaRPr lang="ru-RU" sz="1600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72361" y="4909503"/>
            <a:ext cx="5652135" cy="65468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dirty="0"/>
              <a:t>п</a:t>
            </a:r>
            <a:r>
              <a:rPr lang="en-US" altLang="en-US" sz="1600" dirty="0"/>
              <a:t>артнерство с учителями для интеграции библиотечных ресурсов в урок</a:t>
            </a:r>
            <a:r>
              <a:rPr lang="ru-RU" altLang="en-US" sz="1600" dirty="0"/>
              <a:t>;</a:t>
            </a:r>
          </a:p>
          <a:p>
            <a:pPr marL="285750" indent="-285750">
              <a:buFont typeface="Wingdings" panose="05000000000000000000" charset="0"/>
              <a:buChar char="q"/>
            </a:pPr>
            <a:r>
              <a:rPr lang="en-US" altLang="en-US" sz="1600" dirty="0"/>
              <a:t> «библиотечный час» как часть внеурочной деятельности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479675" y="6271260"/>
            <a:ext cx="353250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altLang="en-US" b="1" dirty="0">
                <a:solidFill>
                  <a:srgbClr val="FF0000"/>
                </a:solidFill>
              </a:rPr>
              <a:t>Ключевой критерий: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451476" y="6284150"/>
            <a:ext cx="6352110" cy="3371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решение конкретной проблемы и воспроизводимость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 p14:presetBounceEnd="67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bldLvl="0" animBg="1"/>
          <p:bldP spid="13" grpId="0" bldLvl="0" animBg="1"/>
          <p:bldP spid="14" grpId="0" bldLvl="0" animBg="1"/>
          <p:bldP spid="15" grpId="0" animBg="1"/>
          <p:bldP spid="40" grpId="0" animBg="1"/>
          <p:bldP spid="41" grpId="0" animBg="1"/>
          <p:bldP spid="42" grpId="0" animBg="1"/>
          <p:bldP spid="43" grpId="0" animBg="1"/>
          <p:bldP spid="57" grpId="0" animBg="1"/>
          <p:bldP spid="58" grpId="0" animBg="1"/>
          <p:bldP spid="59" grpId="0" animBg="1"/>
          <p:bldP spid="6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1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7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53" presetClass="entr" presetSubtype="16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3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0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75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75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75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4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7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 bldLvl="0" animBg="1"/>
          <p:bldP spid="13" grpId="0" bldLvl="0" animBg="1"/>
          <p:bldP spid="14" grpId="0" bldLvl="0" animBg="1"/>
          <p:bldP spid="15" grpId="0" animBg="1"/>
          <p:bldP spid="40" grpId="0" animBg="1"/>
          <p:bldP spid="41" grpId="0" animBg="1"/>
          <p:bldP spid="42" grpId="0" animBg="1"/>
          <p:bldP spid="43" grpId="0" animBg="1"/>
          <p:bldP spid="57" grpId="0" animBg="1"/>
          <p:bldP spid="58" grpId="0" animBg="1"/>
          <p:bldP spid="59" grpId="0" animBg="1"/>
          <p:bldP spid="6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3031687" y="4401457"/>
            <a:ext cx="4043680" cy="2054860"/>
            <a:chOff x="3686175" y="4387850"/>
            <a:chExt cx="3373438" cy="1444626"/>
          </a:xfrm>
        </p:grpSpPr>
        <p:sp>
          <p:nvSpPr>
            <p:cNvPr id="7" name="Freeform 6"/>
            <p:cNvSpPr/>
            <p:nvPr/>
          </p:nvSpPr>
          <p:spPr bwMode="auto">
            <a:xfrm>
              <a:off x="3686175" y="4387850"/>
              <a:ext cx="3373438" cy="1444625"/>
            </a:xfrm>
            <a:custGeom>
              <a:avLst/>
              <a:gdLst>
                <a:gd name="T0" fmla="*/ 909 w 2125"/>
                <a:gd name="T1" fmla="*/ 0 h 910"/>
                <a:gd name="T2" fmla="*/ 0 w 2125"/>
                <a:gd name="T3" fmla="*/ 0 h 910"/>
                <a:gd name="T4" fmla="*/ 909 w 2125"/>
                <a:gd name="T5" fmla="*/ 910 h 910"/>
                <a:gd name="T6" fmla="*/ 2125 w 2125"/>
                <a:gd name="T7" fmla="*/ 910 h 910"/>
                <a:gd name="T8" fmla="*/ 2125 w 2125"/>
                <a:gd name="T9" fmla="*/ 0 h 910"/>
                <a:gd name="T10" fmla="*/ 909 w 2125"/>
                <a:gd name="T11" fmla="*/ 0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5" h="910">
                  <a:moveTo>
                    <a:pt x="909" y="0"/>
                  </a:moveTo>
                  <a:lnTo>
                    <a:pt x="0" y="0"/>
                  </a:lnTo>
                  <a:lnTo>
                    <a:pt x="909" y="910"/>
                  </a:lnTo>
                  <a:lnTo>
                    <a:pt x="2125" y="910"/>
                  </a:lnTo>
                  <a:lnTo>
                    <a:pt x="2125" y="0"/>
                  </a:lnTo>
                  <a:lnTo>
                    <a:pt x="909" y="0"/>
                  </a:lnTo>
                  <a:close/>
                </a:path>
              </a:pathLst>
            </a:custGeom>
            <a:gradFill>
              <a:gsLst>
                <a:gs pos="100000">
                  <a:schemeClr val="accent4"/>
                </a:gs>
                <a:gs pos="36000">
                  <a:schemeClr val="accent4">
                    <a:lumMod val="75000"/>
                  </a:schemeClr>
                </a:gs>
                <a:gs pos="28000">
                  <a:schemeClr val="accent4">
                    <a:lumMod val="40000"/>
                    <a:lumOff val="60000"/>
                  </a:schemeClr>
                </a:gs>
              </a:gsLst>
              <a:lin ang="189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3686175" y="4387850"/>
              <a:ext cx="3373438" cy="26988"/>
            </a:xfrm>
            <a:custGeom>
              <a:avLst/>
              <a:gdLst>
                <a:gd name="T0" fmla="*/ 2125 w 2125"/>
                <a:gd name="T1" fmla="*/ 0 h 17"/>
                <a:gd name="T2" fmla="*/ 909 w 2125"/>
                <a:gd name="T3" fmla="*/ 0 h 17"/>
                <a:gd name="T4" fmla="*/ 0 w 2125"/>
                <a:gd name="T5" fmla="*/ 0 h 17"/>
                <a:gd name="T6" fmla="*/ 19 w 2125"/>
                <a:gd name="T7" fmla="*/ 17 h 17"/>
                <a:gd name="T8" fmla="*/ 2125 w 2125"/>
                <a:gd name="T9" fmla="*/ 17 h 17"/>
                <a:gd name="T10" fmla="*/ 2125 w 21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5" h="17">
                  <a:moveTo>
                    <a:pt x="2125" y="0"/>
                  </a:moveTo>
                  <a:lnTo>
                    <a:pt x="909" y="0"/>
                  </a:lnTo>
                  <a:lnTo>
                    <a:pt x="0" y="0"/>
                  </a:lnTo>
                  <a:lnTo>
                    <a:pt x="19" y="17"/>
                  </a:lnTo>
                  <a:lnTo>
                    <a:pt x="2125" y="17"/>
                  </a:lnTo>
                  <a:lnTo>
                    <a:pt x="2125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102225" y="5805488"/>
              <a:ext cx="1957388" cy="26988"/>
            </a:xfrm>
            <a:custGeom>
              <a:avLst/>
              <a:gdLst>
                <a:gd name="T0" fmla="*/ 0 w 1233"/>
                <a:gd name="T1" fmla="*/ 0 h 17"/>
                <a:gd name="T2" fmla="*/ 17 w 1233"/>
                <a:gd name="T3" fmla="*/ 17 h 17"/>
                <a:gd name="T4" fmla="*/ 1233 w 1233"/>
                <a:gd name="T5" fmla="*/ 17 h 17"/>
                <a:gd name="T6" fmla="*/ 1233 w 1233"/>
                <a:gd name="T7" fmla="*/ 0 h 17"/>
                <a:gd name="T8" fmla="*/ 0 w 1233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3" h="17">
                  <a:moveTo>
                    <a:pt x="0" y="0"/>
                  </a:moveTo>
                  <a:lnTo>
                    <a:pt x="17" y="17"/>
                  </a:lnTo>
                  <a:lnTo>
                    <a:pt x="1233" y="17"/>
                  </a:lnTo>
                  <a:lnTo>
                    <a:pt x="123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6584950" y="4387850"/>
              <a:ext cx="474663" cy="1444625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>
                    <a:alpha val="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56266" y="673492"/>
            <a:ext cx="2082800" cy="3740785"/>
            <a:chOff x="3686175" y="1019175"/>
            <a:chExt cx="1443038" cy="3368675"/>
          </a:xfrm>
        </p:grpSpPr>
        <p:sp>
          <p:nvSpPr>
            <p:cNvPr id="6" name="Freeform 5"/>
            <p:cNvSpPr/>
            <p:nvPr/>
          </p:nvSpPr>
          <p:spPr bwMode="auto">
            <a:xfrm>
              <a:off x="3686175" y="1019175"/>
              <a:ext cx="1443038" cy="3368675"/>
            </a:xfrm>
            <a:custGeom>
              <a:avLst/>
              <a:gdLst>
                <a:gd name="T0" fmla="*/ 909 w 909"/>
                <a:gd name="T1" fmla="*/ 909 h 2122"/>
                <a:gd name="T2" fmla="*/ 909 w 909"/>
                <a:gd name="T3" fmla="*/ 0 h 2122"/>
                <a:gd name="T4" fmla="*/ 0 w 909"/>
                <a:gd name="T5" fmla="*/ 909 h 2122"/>
                <a:gd name="T6" fmla="*/ 0 w 909"/>
                <a:gd name="T7" fmla="*/ 2122 h 2122"/>
                <a:gd name="T8" fmla="*/ 909 w 909"/>
                <a:gd name="T9" fmla="*/ 2122 h 2122"/>
                <a:gd name="T10" fmla="*/ 909 w 909"/>
                <a:gd name="T11" fmla="*/ 909 h 2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9" h="2122">
                  <a:moveTo>
                    <a:pt x="909" y="909"/>
                  </a:moveTo>
                  <a:lnTo>
                    <a:pt x="909" y="0"/>
                  </a:lnTo>
                  <a:lnTo>
                    <a:pt x="0" y="909"/>
                  </a:lnTo>
                  <a:lnTo>
                    <a:pt x="0" y="2122"/>
                  </a:lnTo>
                  <a:lnTo>
                    <a:pt x="909" y="2122"/>
                  </a:lnTo>
                  <a:lnTo>
                    <a:pt x="909" y="909"/>
                  </a:lnTo>
                  <a:close/>
                </a:path>
              </a:pathLst>
            </a:custGeom>
            <a:gradFill>
              <a:gsLst>
                <a:gs pos="100000">
                  <a:schemeClr val="accent1"/>
                </a:gs>
                <a:gs pos="42000">
                  <a:schemeClr val="accent1">
                    <a:lumMod val="75000"/>
                  </a:schemeClr>
                </a:gs>
                <a:gs pos="32000">
                  <a:schemeClr val="accent1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3686175" y="2435225"/>
              <a:ext cx="30163" cy="1952625"/>
            </a:xfrm>
            <a:custGeom>
              <a:avLst/>
              <a:gdLst>
                <a:gd name="T0" fmla="*/ 0 w 19"/>
                <a:gd name="T1" fmla="*/ 17 h 1230"/>
                <a:gd name="T2" fmla="*/ 0 w 19"/>
                <a:gd name="T3" fmla="*/ 1230 h 1230"/>
                <a:gd name="T4" fmla="*/ 19 w 19"/>
                <a:gd name="T5" fmla="*/ 1230 h 1230"/>
                <a:gd name="T6" fmla="*/ 19 w 19"/>
                <a:gd name="T7" fmla="*/ 0 h 1230"/>
                <a:gd name="T8" fmla="*/ 0 w 19"/>
                <a:gd name="T9" fmla="*/ 17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30">
                  <a:moveTo>
                    <a:pt x="0" y="17"/>
                  </a:moveTo>
                  <a:lnTo>
                    <a:pt x="0" y="1230"/>
                  </a:lnTo>
                  <a:lnTo>
                    <a:pt x="19" y="1230"/>
                  </a:lnTo>
                  <a:lnTo>
                    <a:pt x="19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5102225" y="1019175"/>
              <a:ext cx="26988" cy="3368675"/>
            </a:xfrm>
            <a:custGeom>
              <a:avLst/>
              <a:gdLst>
                <a:gd name="T0" fmla="*/ 0 w 17"/>
                <a:gd name="T1" fmla="*/ 17 h 2122"/>
                <a:gd name="T2" fmla="*/ 0 w 17"/>
                <a:gd name="T3" fmla="*/ 2122 h 2122"/>
                <a:gd name="T4" fmla="*/ 17 w 17"/>
                <a:gd name="T5" fmla="*/ 2122 h 2122"/>
                <a:gd name="T6" fmla="*/ 17 w 17"/>
                <a:gd name="T7" fmla="*/ 909 h 2122"/>
                <a:gd name="T8" fmla="*/ 17 w 17"/>
                <a:gd name="T9" fmla="*/ 0 h 2122"/>
                <a:gd name="T10" fmla="*/ 0 w 17"/>
                <a:gd name="T11" fmla="*/ 17 h 2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22">
                  <a:moveTo>
                    <a:pt x="0" y="17"/>
                  </a:moveTo>
                  <a:lnTo>
                    <a:pt x="0" y="2122"/>
                  </a:lnTo>
                  <a:lnTo>
                    <a:pt x="17" y="2122"/>
                  </a:lnTo>
                  <a:lnTo>
                    <a:pt x="17" y="909"/>
                  </a:lnTo>
                  <a:lnTo>
                    <a:pt x="17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3686175" y="3921125"/>
              <a:ext cx="1443038" cy="46672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129530" y="684530"/>
            <a:ext cx="4149090" cy="1778000"/>
            <a:chOff x="5129213" y="1019175"/>
            <a:chExt cx="3373438" cy="1443038"/>
          </a:xfrm>
        </p:grpSpPr>
        <p:sp>
          <p:nvSpPr>
            <p:cNvPr id="9" name="Freeform 8"/>
            <p:cNvSpPr/>
            <p:nvPr/>
          </p:nvSpPr>
          <p:spPr bwMode="auto">
            <a:xfrm>
              <a:off x="5129213" y="1019175"/>
              <a:ext cx="3373438" cy="1443038"/>
            </a:xfrm>
            <a:custGeom>
              <a:avLst/>
              <a:gdLst>
                <a:gd name="T0" fmla="*/ 1216 w 2125"/>
                <a:gd name="T1" fmla="*/ 909 h 909"/>
                <a:gd name="T2" fmla="*/ 2125 w 2125"/>
                <a:gd name="T3" fmla="*/ 909 h 909"/>
                <a:gd name="T4" fmla="*/ 1216 w 2125"/>
                <a:gd name="T5" fmla="*/ 0 h 909"/>
                <a:gd name="T6" fmla="*/ 0 w 2125"/>
                <a:gd name="T7" fmla="*/ 0 h 909"/>
                <a:gd name="T8" fmla="*/ 0 w 2125"/>
                <a:gd name="T9" fmla="*/ 909 h 909"/>
                <a:gd name="T10" fmla="*/ 1216 w 2125"/>
                <a:gd name="T11" fmla="*/ 909 h 9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5" h="909">
                  <a:moveTo>
                    <a:pt x="1216" y="909"/>
                  </a:moveTo>
                  <a:lnTo>
                    <a:pt x="2125" y="909"/>
                  </a:lnTo>
                  <a:lnTo>
                    <a:pt x="1216" y="0"/>
                  </a:lnTo>
                  <a:lnTo>
                    <a:pt x="0" y="0"/>
                  </a:lnTo>
                  <a:lnTo>
                    <a:pt x="0" y="909"/>
                  </a:lnTo>
                  <a:lnTo>
                    <a:pt x="1216" y="909"/>
                  </a:lnTo>
                  <a:close/>
                </a:path>
              </a:pathLst>
            </a:custGeom>
            <a:gradFill>
              <a:gsLst>
                <a:gs pos="100000">
                  <a:schemeClr val="accent3"/>
                </a:gs>
                <a:gs pos="37000">
                  <a:schemeClr val="accent3">
                    <a:lumMod val="75000"/>
                  </a:schemeClr>
                </a:gs>
                <a:gs pos="29000">
                  <a:schemeClr val="accent3">
                    <a:lumMod val="40000"/>
                    <a:lumOff val="60000"/>
                  </a:schemeClr>
                </a:gs>
              </a:gsLst>
              <a:lin ang="81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5129213" y="1019175"/>
              <a:ext cx="1952625" cy="22225"/>
            </a:xfrm>
            <a:custGeom>
              <a:avLst/>
              <a:gdLst>
                <a:gd name="T0" fmla="*/ 1216 w 1230"/>
                <a:gd name="T1" fmla="*/ 0 h 14"/>
                <a:gd name="T2" fmla="*/ 0 w 1230"/>
                <a:gd name="T3" fmla="*/ 0 h 14"/>
                <a:gd name="T4" fmla="*/ 0 w 1230"/>
                <a:gd name="T5" fmla="*/ 14 h 14"/>
                <a:gd name="T6" fmla="*/ 1230 w 1230"/>
                <a:gd name="T7" fmla="*/ 14 h 14"/>
                <a:gd name="T8" fmla="*/ 1216 w 1230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0" h="14">
                  <a:moveTo>
                    <a:pt x="1216" y="0"/>
                  </a:moveTo>
                  <a:lnTo>
                    <a:pt x="0" y="0"/>
                  </a:lnTo>
                  <a:lnTo>
                    <a:pt x="0" y="14"/>
                  </a:lnTo>
                  <a:lnTo>
                    <a:pt x="1230" y="14"/>
                  </a:lnTo>
                  <a:lnTo>
                    <a:pt x="1216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5129213" y="2435225"/>
              <a:ext cx="3373438" cy="26988"/>
            </a:xfrm>
            <a:custGeom>
              <a:avLst/>
              <a:gdLst>
                <a:gd name="T0" fmla="*/ 0 w 2125"/>
                <a:gd name="T1" fmla="*/ 0 h 17"/>
                <a:gd name="T2" fmla="*/ 0 w 2125"/>
                <a:gd name="T3" fmla="*/ 17 h 17"/>
                <a:gd name="T4" fmla="*/ 1216 w 2125"/>
                <a:gd name="T5" fmla="*/ 17 h 17"/>
                <a:gd name="T6" fmla="*/ 2125 w 2125"/>
                <a:gd name="T7" fmla="*/ 17 h 17"/>
                <a:gd name="T8" fmla="*/ 2106 w 2125"/>
                <a:gd name="T9" fmla="*/ 0 h 17"/>
                <a:gd name="T10" fmla="*/ 0 w 21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25" h="17">
                  <a:moveTo>
                    <a:pt x="0" y="0"/>
                  </a:moveTo>
                  <a:lnTo>
                    <a:pt x="0" y="17"/>
                  </a:lnTo>
                  <a:lnTo>
                    <a:pt x="1216" y="17"/>
                  </a:lnTo>
                  <a:lnTo>
                    <a:pt x="2125" y="17"/>
                  </a:lnTo>
                  <a:lnTo>
                    <a:pt x="210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5129213" y="1019175"/>
              <a:ext cx="420688" cy="1443038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059930" y="2462530"/>
            <a:ext cx="2218690" cy="4008755"/>
            <a:chOff x="7059613" y="2462213"/>
            <a:chExt cx="1443038" cy="3370263"/>
          </a:xfrm>
        </p:grpSpPr>
        <p:sp>
          <p:nvSpPr>
            <p:cNvPr id="8" name="Freeform 7"/>
            <p:cNvSpPr/>
            <p:nvPr/>
          </p:nvSpPr>
          <p:spPr bwMode="auto">
            <a:xfrm>
              <a:off x="7059613" y="2462213"/>
              <a:ext cx="1443038" cy="3370263"/>
            </a:xfrm>
            <a:custGeom>
              <a:avLst/>
              <a:gdLst>
                <a:gd name="T0" fmla="*/ 0 w 909"/>
                <a:gd name="T1" fmla="*/ 1213 h 2123"/>
                <a:gd name="T2" fmla="*/ 0 w 909"/>
                <a:gd name="T3" fmla="*/ 2123 h 2123"/>
                <a:gd name="T4" fmla="*/ 909 w 909"/>
                <a:gd name="T5" fmla="*/ 1213 h 2123"/>
                <a:gd name="T6" fmla="*/ 909 w 909"/>
                <a:gd name="T7" fmla="*/ 0 h 2123"/>
                <a:gd name="T8" fmla="*/ 0 w 909"/>
                <a:gd name="T9" fmla="*/ 0 h 2123"/>
                <a:gd name="T10" fmla="*/ 0 w 909"/>
                <a:gd name="T11" fmla="*/ 1213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9" h="2123">
                  <a:moveTo>
                    <a:pt x="0" y="1213"/>
                  </a:moveTo>
                  <a:lnTo>
                    <a:pt x="0" y="2123"/>
                  </a:lnTo>
                  <a:lnTo>
                    <a:pt x="909" y="1213"/>
                  </a:lnTo>
                  <a:lnTo>
                    <a:pt x="909" y="0"/>
                  </a:lnTo>
                  <a:lnTo>
                    <a:pt x="0" y="0"/>
                  </a:lnTo>
                  <a:lnTo>
                    <a:pt x="0" y="1213"/>
                  </a:lnTo>
                  <a:close/>
                </a:path>
              </a:pathLst>
            </a:custGeom>
            <a:gradFill>
              <a:gsLst>
                <a:gs pos="100000">
                  <a:schemeClr val="accent6"/>
                </a:gs>
                <a:gs pos="36000">
                  <a:schemeClr val="accent6">
                    <a:lumMod val="75000"/>
                  </a:schemeClr>
                </a:gs>
                <a:gs pos="29000">
                  <a:schemeClr val="accent6">
                    <a:lumMod val="60000"/>
                    <a:lumOff val="40000"/>
                  </a:schemeClr>
                </a:gs>
              </a:gsLst>
              <a:lin ang="135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8472488" y="2462213"/>
              <a:ext cx="30163" cy="1952625"/>
            </a:xfrm>
            <a:custGeom>
              <a:avLst/>
              <a:gdLst>
                <a:gd name="T0" fmla="*/ 19 w 19"/>
                <a:gd name="T1" fmla="*/ 0 h 1230"/>
                <a:gd name="T2" fmla="*/ 0 w 19"/>
                <a:gd name="T3" fmla="*/ 0 h 1230"/>
                <a:gd name="T4" fmla="*/ 0 w 19"/>
                <a:gd name="T5" fmla="*/ 1230 h 1230"/>
                <a:gd name="T6" fmla="*/ 19 w 19"/>
                <a:gd name="T7" fmla="*/ 1213 h 1230"/>
                <a:gd name="T8" fmla="*/ 19 w 19"/>
                <a:gd name="T9" fmla="*/ 0 h 1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30">
                  <a:moveTo>
                    <a:pt x="19" y="0"/>
                  </a:moveTo>
                  <a:lnTo>
                    <a:pt x="0" y="0"/>
                  </a:lnTo>
                  <a:lnTo>
                    <a:pt x="0" y="1230"/>
                  </a:lnTo>
                  <a:lnTo>
                    <a:pt x="19" y="1213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7059613" y="2462213"/>
              <a:ext cx="25400" cy="3370263"/>
            </a:xfrm>
            <a:custGeom>
              <a:avLst/>
              <a:gdLst>
                <a:gd name="T0" fmla="*/ 0 w 16"/>
                <a:gd name="T1" fmla="*/ 0 h 2123"/>
                <a:gd name="T2" fmla="*/ 0 w 16"/>
                <a:gd name="T3" fmla="*/ 1213 h 2123"/>
                <a:gd name="T4" fmla="*/ 0 w 16"/>
                <a:gd name="T5" fmla="*/ 2123 h 2123"/>
                <a:gd name="T6" fmla="*/ 16 w 16"/>
                <a:gd name="T7" fmla="*/ 2106 h 2123"/>
                <a:gd name="T8" fmla="*/ 16 w 16"/>
                <a:gd name="T9" fmla="*/ 0 h 2123"/>
                <a:gd name="T10" fmla="*/ 0 w 16"/>
                <a:gd name="T11" fmla="*/ 0 h 2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123">
                  <a:moveTo>
                    <a:pt x="0" y="0"/>
                  </a:moveTo>
                  <a:lnTo>
                    <a:pt x="0" y="1213"/>
                  </a:lnTo>
                  <a:lnTo>
                    <a:pt x="0" y="2123"/>
                  </a:lnTo>
                  <a:lnTo>
                    <a:pt x="16" y="2106"/>
                  </a:lnTo>
                  <a:lnTo>
                    <a:pt x="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7059613" y="2462213"/>
              <a:ext cx="1443038" cy="401638"/>
            </a:xfrm>
            <a:prstGeom prst="rect">
              <a:avLst/>
            </a:prstGeom>
            <a:gradFill flip="none" rotWithShape="1">
              <a:gsLst>
                <a:gs pos="0">
                  <a:schemeClr val="accent6">
                    <a:lumMod val="5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540000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01847" y="1186798"/>
            <a:ext cx="5142230" cy="4554855"/>
            <a:chOff x="4244975" y="981888"/>
            <a:chExt cx="5084856" cy="4555044"/>
          </a:xfrm>
        </p:grpSpPr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244975" y="2170113"/>
              <a:ext cx="127000" cy="276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474164" y="4974299"/>
              <a:ext cx="2635622" cy="562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en-US" sz="2000" b="1" dirty="0" smtClean="0">
                  <a:solidFill>
                    <a:schemeClr val="bg2"/>
                  </a:solidFill>
                  <a:latin typeface="Open Sans" panose="020B0606030504020204" pitchFamily="34" charset="0"/>
                </a:rPr>
                <a:t>Пространство для общения</a:t>
              </a:r>
              <a:r>
                <a:rPr lang="ru-RU" altLang="en-US" sz="3100" b="1" dirty="0" smtClean="0">
                  <a:solidFill>
                    <a:schemeClr val="bg2"/>
                  </a:solidFill>
                  <a:latin typeface="Open Sans" panose="020B0606030504020204" pitchFamily="34" charset="0"/>
                </a:rPr>
                <a:t> </a:t>
              </a:r>
              <a:endParaRPr kumimoji="0" lang="ru-RU" altLang="en-US" sz="3100" b="1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Open Sans" panose="020B0606030504020204" pitchFamily="34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517131" y="981888"/>
              <a:ext cx="2284355" cy="615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en-US" sz="2000" b="1" dirty="0" smtClean="0">
                  <a:solidFill>
                    <a:schemeClr val="bg2"/>
                  </a:solidFill>
                </a:rPr>
                <a:t>Учебная деятельность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7135896" y="3870623"/>
              <a:ext cx="2193935" cy="857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no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en-US" sz="2000" b="1" dirty="0" smtClean="0">
                  <a:solidFill>
                    <a:schemeClr val="bg2"/>
                  </a:solidFill>
                </a:rPr>
                <a:t>Читательская </a:t>
              </a:r>
              <a:r>
                <a:rPr lang="ru-RU" altLang="en-US" sz="2000" b="1" dirty="0" err="1" smtClean="0">
                  <a:solidFill>
                    <a:schemeClr val="bg2"/>
                  </a:solidFill>
                </a:rPr>
                <a:t>самостоятель</a:t>
              </a:r>
              <a:endParaRPr lang="ru-RU" altLang="en-US" sz="2000" b="1" dirty="0" smtClean="0">
                <a:solidFill>
                  <a:schemeClr val="bg2"/>
                </a:solidFill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ru-RU" altLang="en-US" sz="2000" b="1" dirty="0" err="1" smtClean="0">
                  <a:solidFill>
                    <a:schemeClr val="bg2"/>
                  </a:solidFill>
                </a:rPr>
                <a:t>ность</a:t>
              </a:r>
              <a:endParaRPr kumimoji="0" lang="en-US" altLang="en-US" sz="20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753169" y="1927143"/>
            <a:ext cx="4272915" cy="3345815"/>
            <a:chOff x="4056698" y="1892618"/>
            <a:chExt cx="4272915" cy="3345815"/>
          </a:xfrm>
        </p:grpSpPr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524183" y="4790758"/>
              <a:ext cx="452438" cy="447675"/>
            </a:xfrm>
            <a:custGeom>
              <a:avLst/>
              <a:gdLst>
                <a:gd name="T0" fmla="*/ 46 w 118"/>
                <a:gd name="T1" fmla="*/ 24 h 117"/>
                <a:gd name="T2" fmla="*/ 59 w 118"/>
                <a:gd name="T3" fmla="*/ 11 h 117"/>
                <a:gd name="T4" fmla="*/ 72 w 118"/>
                <a:gd name="T5" fmla="*/ 24 h 117"/>
                <a:gd name="T6" fmla="*/ 59 w 118"/>
                <a:gd name="T7" fmla="*/ 38 h 117"/>
                <a:gd name="T8" fmla="*/ 46 w 118"/>
                <a:gd name="T9" fmla="*/ 24 h 117"/>
                <a:gd name="T10" fmla="*/ 76 w 118"/>
                <a:gd name="T11" fmla="*/ 43 h 117"/>
                <a:gd name="T12" fmla="*/ 42 w 118"/>
                <a:gd name="T13" fmla="*/ 43 h 117"/>
                <a:gd name="T14" fmla="*/ 37 w 118"/>
                <a:gd name="T15" fmla="*/ 48 h 117"/>
                <a:gd name="T16" fmla="*/ 37 w 118"/>
                <a:gd name="T17" fmla="*/ 77 h 117"/>
                <a:gd name="T18" fmla="*/ 42 w 118"/>
                <a:gd name="T19" fmla="*/ 82 h 117"/>
                <a:gd name="T20" fmla="*/ 46 w 118"/>
                <a:gd name="T21" fmla="*/ 82 h 117"/>
                <a:gd name="T22" fmla="*/ 46 w 118"/>
                <a:gd name="T23" fmla="*/ 113 h 117"/>
                <a:gd name="T24" fmla="*/ 50 w 118"/>
                <a:gd name="T25" fmla="*/ 117 h 117"/>
                <a:gd name="T26" fmla="*/ 68 w 118"/>
                <a:gd name="T27" fmla="*/ 117 h 117"/>
                <a:gd name="T28" fmla="*/ 72 w 118"/>
                <a:gd name="T29" fmla="*/ 113 h 117"/>
                <a:gd name="T30" fmla="*/ 72 w 118"/>
                <a:gd name="T31" fmla="*/ 82 h 117"/>
                <a:gd name="T32" fmla="*/ 76 w 118"/>
                <a:gd name="T33" fmla="*/ 82 h 117"/>
                <a:gd name="T34" fmla="*/ 81 w 118"/>
                <a:gd name="T35" fmla="*/ 77 h 117"/>
                <a:gd name="T36" fmla="*/ 81 w 118"/>
                <a:gd name="T37" fmla="*/ 48 h 117"/>
                <a:gd name="T38" fmla="*/ 76 w 118"/>
                <a:gd name="T39" fmla="*/ 43 h 117"/>
                <a:gd name="T40" fmla="*/ 98 w 118"/>
                <a:gd name="T41" fmla="*/ 25 h 117"/>
                <a:gd name="T42" fmla="*/ 110 w 118"/>
                <a:gd name="T43" fmla="*/ 12 h 117"/>
                <a:gd name="T44" fmla="*/ 98 w 118"/>
                <a:gd name="T45" fmla="*/ 0 h 117"/>
                <a:gd name="T46" fmla="*/ 85 w 118"/>
                <a:gd name="T47" fmla="*/ 12 h 117"/>
                <a:gd name="T48" fmla="*/ 98 w 118"/>
                <a:gd name="T49" fmla="*/ 25 h 117"/>
                <a:gd name="T50" fmla="*/ 114 w 118"/>
                <a:gd name="T51" fmla="*/ 30 h 117"/>
                <a:gd name="T52" fmla="*/ 82 w 118"/>
                <a:gd name="T53" fmla="*/ 30 h 117"/>
                <a:gd name="T54" fmla="*/ 78 w 118"/>
                <a:gd name="T55" fmla="*/ 34 h 117"/>
                <a:gd name="T56" fmla="*/ 78 w 118"/>
                <a:gd name="T57" fmla="*/ 34 h 117"/>
                <a:gd name="T58" fmla="*/ 90 w 118"/>
                <a:gd name="T59" fmla="*/ 48 h 117"/>
                <a:gd name="T60" fmla="*/ 90 w 118"/>
                <a:gd name="T61" fmla="*/ 77 h 117"/>
                <a:gd name="T62" fmla="*/ 85 w 118"/>
                <a:gd name="T63" fmla="*/ 87 h 117"/>
                <a:gd name="T64" fmla="*/ 85 w 118"/>
                <a:gd name="T65" fmla="*/ 95 h 117"/>
                <a:gd name="T66" fmla="*/ 90 w 118"/>
                <a:gd name="T67" fmla="*/ 99 h 117"/>
                <a:gd name="T68" fmla="*/ 106 w 118"/>
                <a:gd name="T69" fmla="*/ 99 h 117"/>
                <a:gd name="T70" fmla="*/ 110 w 118"/>
                <a:gd name="T71" fmla="*/ 95 h 117"/>
                <a:gd name="T72" fmla="*/ 110 w 118"/>
                <a:gd name="T73" fmla="*/ 66 h 117"/>
                <a:gd name="T74" fmla="*/ 114 w 118"/>
                <a:gd name="T75" fmla="*/ 66 h 117"/>
                <a:gd name="T76" fmla="*/ 118 w 118"/>
                <a:gd name="T77" fmla="*/ 61 h 117"/>
                <a:gd name="T78" fmla="*/ 118 w 118"/>
                <a:gd name="T79" fmla="*/ 34 h 117"/>
                <a:gd name="T80" fmla="*/ 114 w 118"/>
                <a:gd name="T81" fmla="*/ 30 h 117"/>
                <a:gd name="T82" fmla="*/ 32 w 118"/>
                <a:gd name="T83" fmla="*/ 12 h 117"/>
                <a:gd name="T84" fmla="*/ 20 w 118"/>
                <a:gd name="T85" fmla="*/ 0 h 117"/>
                <a:gd name="T86" fmla="*/ 8 w 118"/>
                <a:gd name="T87" fmla="*/ 12 h 117"/>
                <a:gd name="T88" fmla="*/ 20 w 118"/>
                <a:gd name="T89" fmla="*/ 25 h 117"/>
                <a:gd name="T90" fmla="*/ 32 w 118"/>
                <a:gd name="T91" fmla="*/ 12 h 117"/>
                <a:gd name="T92" fmla="*/ 0 w 118"/>
                <a:gd name="T93" fmla="*/ 34 h 117"/>
                <a:gd name="T94" fmla="*/ 0 w 118"/>
                <a:gd name="T95" fmla="*/ 61 h 117"/>
                <a:gd name="T96" fmla="*/ 4 w 118"/>
                <a:gd name="T97" fmla="*/ 66 h 117"/>
                <a:gd name="T98" fmla="*/ 8 w 118"/>
                <a:gd name="T99" fmla="*/ 66 h 117"/>
                <a:gd name="T100" fmla="*/ 8 w 118"/>
                <a:gd name="T101" fmla="*/ 95 h 117"/>
                <a:gd name="T102" fmla="*/ 12 w 118"/>
                <a:gd name="T103" fmla="*/ 99 h 117"/>
                <a:gd name="T104" fmla="*/ 28 w 118"/>
                <a:gd name="T105" fmla="*/ 99 h 117"/>
                <a:gd name="T106" fmla="*/ 32 w 118"/>
                <a:gd name="T107" fmla="*/ 95 h 117"/>
                <a:gd name="T108" fmla="*/ 32 w 118"/>
                <a:gd name="T109" fmla="*/ 87 h 117"/>
                <a:gd name="T110" fmla="*/ 28 w 118"/>
                <a:gd name="T111" fmla="*/ 77 h 117"/>
                <a:gd name="T112" fmla="*/ 28 w 118"/>
                <a:gd name="T113" fmla="*/ 48 h 117"/>
                <a:gd name="T114" fmla="*/ 40 w 118"/>
                <a:gd name="T115" fmla="*/ 34 h 117"/>
                <a:gd name="T116" fmla="*/ 40 w 118"/>
                <a:gd name="T117" fmla="*/ 34 h 117"/>
                <a:gd name="T118" fmla="*/ 36 w 118"/>
                <a:gd name="T119" fmla="*/ 30 h 117"/>
                <a:gd name="T120" fmla="*/ 4 w 118"/>
                <a:gd name="T121" fmla="*/ 30 h 117"/>
                <a:gd name="T122" fmla="*/ 0 w 118"/>
                <a:gd name="T123" fmla="*/ 3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8" h="117">
                  <a:moveTo>
                    <a:pt x="46" y="24"/>
                  </a:moveTo>
                  <a:cubicBezTo>
                    <a:pt x="46" y="17"/>
                    <a:pt x="52" y="11"/>
                    <a:pt x="59" y="11"/>
                  </a:cubicBezTo>
                  <a:cubicBezTo>
                    <a:pt x="66" y="11"/>
                    <a:pt x="72" y="17"/>
                    <a:pt x="72" y="24"/>
                  </a:cubicBezTo>
                  <a:cubicBezTo>
                    <a:pt x="72" y="32"/>
                    <a:pt x="66" y="38"/>
                    <a:pt x="59" y="38"/>
                  </a:cubicBezTo>
                  <a:cubicBezTo>
                    <a:pt x="52" y="38"/>
                    <a:pt x="46" y="32"/>
                    <a:pt x="46" y="24"/>
                  </a:cubicBezTo>
                  <a:close/>
                  <a:moveTo>
                    <a:pt x="76" y="43"/>
                  </a:moveTo>
                  <a:cubicBezTo>
                    <a:pt x="42" y="43"/>
                    <a:pt x="42" y="43"/>
                    <a:pt x="42" y="43"/>
                  </a:cubicBezTo>
                  <a:cubicBezTo>
                    <a:pt x="39" y="43"/>
                    <a:pt x="37" y="45"/>
                    <a:pt x="37" y="48"/>
                  </a:cubicBezTo>
                  <a:cubicBezTo>
                    <a:pt x="37" y="77"/>
                    <a:pt x="37" y="77"/>
                    <a:pt x="37" y="77"/>
                  </a:cubicBezTo>
                  <a:cubicBezTo>
                    <a:pt x="37" y="80"/>
                    <a:pt x="39" y="82"/>
                    <a:pt x="42" y="82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6" y="115"/>
                    <a:pt x="48" y="117"/>
                    <a:pt x="50" y="117"/>
                  </a:cubicBezTo>
                  <a:cubicBezTo>
                    <a:pt x="68" y="117"/>
                    <a:pt x="68" y="117"/>
                    <a:pt x="68" y="117"/>
                  </a:cubicBezTo>
                  <a:cubicBezTo>
                    <a:pt x="70" y="117"/>
                    <a:pt x="72" y="115"/>
                    <a:pt x="72" y="113"/>
                  </a:cubicBezTo>
                  <a:cubicBezTo>
                    <a:pt x="72" y="82"/>
                    <a:pt x="72" y="82"/>
                    <a:pt x="72" y="82"/>
                  </a:cubicBezTo>
                  <a:cubicBezTo>
                    <a:pt x="76" y="82"/>
                    <a:pt x="76" y="82"/>
                    <a:pt x="76" y="82"/>
                  </a:cubicBezTo>
                  <a:cubicBezTo>
                    <a:pt x="79" y="82"/>
                    <a:pt x="81" y="80"/>
                    <a:pt x="81" y="77"/>
                  </a:cubicBezTo>
                  <a:cubicBezTo>
                    <a:pt x="81" y="48"/>
                    <a:pt x="81" y="48"/>
                    <a:pt x="81" y="48"/>
                  </a:cubicBezTo>
                  <a:cubicBezTo>
                    <a:pt x="81" y="45"/>
                    <a:pt x="79" y="43"/>
                    <a:pt x="76" y="43"/>
                  </a:cubicBezTo>
                  <a:close/>
                  <a:moveTo>
                    <a:pt x="98" y="25"/>
                  </a:moveTo>
                  <a:cubicBezTo>
                    <a:pt x="104" y="25"/>
                    <a:pt x="110" y="19"/>
                    <a:pt x="110" y="12"/>
                  </a:cubicBezTo>
                  <a:cubicBezTo>
                    <a:pt x="110" y="6"/>
                    <a:pt x="104" y="0"/>
                    <a:pt x="98" y="0"/>
                  </a:cubicBezTo>
                  <a:cubicBezTo>
                    <a:pt x="91" y="0"/>
                    <a:pt x="85" y="6"/>
                    <a:pt x="85" y="12"/>
                  </a:cubicBezTo>
                  <a:cubicBezTo>
                    <a:pt x="85" y="19"/>
                    <a:pt x="91" y="25"/>
                    <a:pt x="98" y="25"/>
                  </a:cubicBezTo>
                  <a:close/>
                  <a:moveTo>
                    <a:pt x="114" y="30"/>
                  </a:moveTo>
                  <a:cubicBezTo>
                    <a:pt x="82" y="30"/>
                    <a:pt x="82" y="30"/>
                    <a:pt x="82" y="30"/>
                  </a:cubicBezTo>
                  <a:cubicBezTo>
                    <a:pt x="79" y="30"/>
                    <a:pt x="78" y="32"/>
                    <a:pt x="78" y="34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4" y="35"/>
                    <a:pt x="90" y="41"/>
                    <a:pt x="90" y="48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81"/>
                    <a:pt x="88" y="85"/>
                    <a:pt x="85" y="87"/>
                  </a:cubicBezTo>
                  <a:cubicBezTo>
                    <a:pt x="85" y="95"/>
                    <a:pt x="85" y="95"/>
                    <a:pt x="85" y="95"/>
                  </a:cubicBezTo>
                  <a:cubicBezTo>
                    <a:pt x="85" y="97"/>
                    <a:pt x="87" y="99"/>
                    <a:pt x="90" y="99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8" y="99"/>
                    <a:pt x="110" y="97"/>
                    <a:pt x="110" y="95"/>
                  </a:cubicBezTo>
                  <a:cubicBezTo>
                    <a:pt x="110" y="66"/>
                    <a:pt x="110" y="66"/>
                    <a:pt x="110" y="66"/>
                  </a:cubicBezTo>
                  <a:cubicBezTo>
                    <a:pt x="114" y="66"/>
                    <a:pt x="114" y="66"/>
                    <a:pt x="114" y="66"/>
                  </a:cubicBezTo>
                  <a:cubicBezTo>
                    <a:pt x="116" y="66"/>
                    <a:pt x="118" y="64"/>
                    <a:pt x="118" y="61"/>
                  </a:cubicBezTo>
                  <a:cubicBezTo>
                    <a:pt x="118" y="34"/>
                    <a:pt x="118" y="34"/>
                    <a:pt x="118" y="34"/>
                  </a:cubicBezTo>
                  <a:cubicBezTo>
                    <a:pt x="118" y="32"/>
                    <a:pt x="116" y="30"/>
                    <a:pt x="114" y="30"/>
                  </a:cubicBezTo>
                  <a:close/>
                  <a:moveTo>
                    <a:pt x="32" y="12"/>
                  </a:moveTo>
                  <a:cubicBezTo>
                    <a:pt x="32" y="6"/>
                    <a:pt x="27" y="0"/>
                    <a:pt x="20" y="0"/>
                  </a:cubicBezTo>
                  <a:cubicBezTo>
                    <a:pt x="13" y="0"/>
                    <a:pt x="8" y="6"/>
                    <a:pt x="8" y="12"/>
                  </a:cubicBezTo>
                  <a:cubicBezTo>
                    <a:pt x="8" y="19"/>
                    <a:pt x="13" y="25"/>
                    <a:pt x="20" y="25"/>
                  </a:cubicBezTo>
                  <a:cubicBezTo>
                    <a:pt x="27" y="25"/>
                    <a:pt x="32" y="19"/>
                    <a:pt x="32" y="12"/>
                  </a:cubicBezTo>
                  <a:close/>
                  <a:moveTo>
                    <a:pt x="0" y="34"/>
                  </a:move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2" y="66"/>
                    <a:pt x="4" y="66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95"/>
                    <a:pt x="8" y="95"/>
                    <a:pt x="8" y="95"/>
                  </a:cubicBezTo>
                  <a:cubicBezTo>
                    <a:pt x="8" y="97"/>
                    <a:pt x="10" y="99"/>
                    <a:pt x="12" y="99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30" y="99"/>
                    <a:pt x="32" y="97"/>
                    <a:pt x="32" y="95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0" y="85"/>
                    <a:pt x="28" y="81"/>
                    <a:pt x="28" y="77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28" y="41"/>
                    <a:pt x="33" y="35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0" y="32"/>
                    <a:pt x="38" y="30"/>
                    <a:pt x="36" y="30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2" y="30"/>
                    <a:pt x="0" y="32"/>
                    <a:pt x="0" y="3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7858125" y="3261995"/>
              <a:ext cx="471488" cy="506413"/>
            </a:xfrm>
            <a:custGeom>
              <a:avLst/>
              <a:gdLst>
                <a:gd name="T0" fmla="*/ 0 w 123"/>
                <a:gd name="T1" fmla="*/ 41 h 132"/>
                <a:gd name="T2" fmla="*/ 19 w 123"/>
                <a:gd name="T3" fmla="*/ 26 h 132"/>
                <a:gd name="T4" fmla="*/ 36 w 123"/>
                <a:gd name="T5" fmla="*/ 50 h 132"/>
                <a:gd name="T6" fmla="*/ 27 w 123"/>
                <a:gd name="T7" fmla="*/ 66 h 132"/>
                <a:gd name="T8" fmla="*/ 54 w 123"/>
                <a:gd name="T9" fmla="*/ 98 h 132"/>
                <a:gd name="T10" fmla="*/ 69 w 123"/>
                <a:gd name="T11" fmla="*/ 91 h 132"/>
                <a:gd name="T12" fmla="*/ 91 w 123"/>
                <a:gd name="T13" fmla="*/ 103 h 132"/>
                <a:gd name="T14" fmla="*/ 80 w 123"/>
                <a:gd name="T15" fmla="*/ 126 h 132"/>
                <a:gd name="T16" fmla="*/ 27 w 123"/>
                <a:gd name="T17" fmla="*/ 100 h 132"/>
                <a:gd name="T18" fmla="*/ 0 w 123"/>
                <a:gd name="T19" fmla="*/ 41 h 132"/>
                <a:gd name="T20" fmla="*/ 88 w 123"/>
                <a:gd name="T21" fmla="*/ 54 h 132"/>
                <a:gd name="T22" fmla="*/ 69 w 123"/>
                <a:gd name="T23" fmla="*/ 54 h 132"/>
                <a:gd name="T24" fmla="*/ 69 w 123"/>
                <a:gd name="T25" fmla="*/ 33 h 132"/>
                <a:gd name="T26" fmla="*/ 65 w 123"/>
                <a:gd name="T27" fmla="*/ 29 h 132"/>
                <a:gd name="T28" fmla="*/ 61 w 123"/>
                <a:gd name="T29" fmla="*/ 33 h 132"/>
                <a:gd name="T30" fmla="*/ 61 w 123"/>
                <a:gd name="T31" fmla="*/ 58 h 132"/>
                <a:gd name="T32" fmla="*/ 65 w 123"/>
                <a:gd name="T33" fmla="*/ 62 h 132"/>
                <a:gd name="T34" fmla="*/ 88 w 123"/>
                <a:gd name="T35" fmla="*/ 62 h 132"/>
                <a:gd name="T36" fmla="*/ 92 w 123"/>
                <a:gd name="T37" fmla="*/ 58 h 132"/>
                <a:gd name="T38" fmla="*/ 88 w 123"/>
                <a:gd name="T39" fmla="*/ 54 h 132"/>
                <a:gd name="T40" fmla="*/ 65 w 123"/>
                <a:gd name="T41" fmla="*/ 0 h 132"/>
                <a:gd name="T42" fmla="*/ 22 w 123"/>
                <a:gd name="T43" fmla="*/ 20 h 132"/>
                <a:gd name="T44" fmla="*/ 29 w 123"/>
                <a:gd name="T45" fmla="*/ 24 h 132"/>
                <a:gd name="T46" fmla="*/ 61 w 123"/>
                <a:gd name="T47" fmla="*/ 8 h 132"/>
                <a:gd name="T48" fmla="*/ 61 w 123"/>
                <a:gd name="T49" fmla="*/ 16 h 132"/>
                <a:gd name="T50" fmla="*/ 65 w 123"/>
                <a:gd name="T51" fmla="*/ 20 h 132"/>
                <a:gd name="T52" fmla="*/ 69 w 123"/>
                <a:gd name="T53" fmla="*/ 16 h 132"/>
                <a:gd name="T54" fmla="*/ 69 w 123"/>
                <a:gd name="T55" fmla="*/ 8 h 132"/>
                <a:gd name="T56" fmla="*/ 115 w 123"/>
                <a:gd name="T57" fmla="*/ 54 h 132"/>
                <a:gd name="T58" fmla="*/ 107 w 123"/>
                <a:gd name="T59" fmla="*/ 54 h 132"/>
                <a:gd name="T60" fmla="*/ 103 w 123"/>
                <a:gd name="T61" fmla="*/ 58 h 132"/>
                <a:gd name="T62" fmla="*/ 107 w 123"/>
                <a:gd name="T63" fmla="*/ 62 h 132"/>
                <a:gd name="T64" fmla="*/ 115 w 123"/>
                <a:gd name="T65" fmla="*/ 62 h 132"/>
                <a:gd name="T66" fmla="*/ 95 w 123"/>
                <a:gd name="T67" fmla="*/ 98 h 132"/>
                <a:gd name="T68" fmla="*/ 96 w 123"/>
                <a:gd name="T69" fmla="*/ 98 h 132"/>
                <a:gd name="T70" fmla="*/ 96 w 123"/>
                <a:gd name="T71" fmla="*/ 99 h 132"/>
                <a:gd name="T72" fmla="*/ 97 w 123"/>
                <a:gd name="T73" fmla="*/ 99 h 132"/>
                <a:gd name="T74" fmla="*/ 99 w 123"/>
                <a:gd name="T75" fmla="*/ 105 h 132"/>
                <a:gd name="T76" fmla="*/ 123 w 123"/>
                <a:gd name="T77" fmla="*/ 58 h 132"/>
                <a:gd name="T78" fmla="*/ 65 w 123"/>
                <a:gd name="T79" fmla="*/ 0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" h="132">
                  <a:moveTo>
                    <a:pt x="0" y="41"/>
                  </a:moveTo>
                  <a:cubicBezTo>
                    <a:pt x="2" y="36"/>
                    <a:pt x="11" y="28"/>
                    <a:pt x="19" y="26"/>
                  </a:cubicBezTo>
                  <a:cubicBezTo>
                    <a:pt x="26" y="26"/>
                    <a:pt x="38" y="43"/>
                    <a:pt x="36" y="50"/>
                  </a:cubicBezTo>
                  <a:cubicBezTo>
                    <a:pt x="33" y="58"/>
                    <a:pt x="26" y="61"/>
                    <a:pt x="27" y="66"/>
                  </a:cubicBezTo>
                  <a:cubicBezTo>
                    <a:pt x="39" y="87"/>
                    <a:pt x="46" y="93"/>
                    <a:pt x="54" y="98"/>
                  </a:cubicBezTo>
                  <a:cubicBezTo>
                    <a:pt x="61" y="100"/>
                    <a:pt x="62" y="96"/>
                    <a:pt x="69" y="91"/>
                  </a:cubicBezTo>
                  <a:cubicBezTo>
                    <a:pt x="75" y="87"/>
                    <a:pt x="86" y="97"/>
                    <a:pt x="91" y="103"/>
                  </a:cubicBezTo>
                  <a:cubicBezTo>
                    <a:pt x="95" y="109"/>
                    <a:pt x="94" y="115"/>
                    <a:pt x="80" y="126"/>
                  </a:cubicBezTo>
                  <a:cubicBezTo>
                    <a:pt x="53" y="132"/>
                    <a:pt x="27" y="100"/>
                    <a:pt x="27" y="100"/>
                  </a:cubicBezTo>
                  <a:cubicBezTo>
                    <a:pt x="1" y="70"/>
                    <a:pt x="0" y="48"/>
                    <a:pt x="0" y="41"/>
                  </a:cubicBezTo>
                  <a:close/>
                  <a:moveTo>
                    <a:pt x="88" y="54"/>
                  </a:moveTo>
                  <a:cubicBezTo>
                    <a:pt x="69" y="54"/>
                    <a:pt x="69" y="54"/>
                    <a:pt x="69" y="54"/>
                  </a:cubicBezTo>
                  <a:cubicBezTo>
                    <a:pt x="69" y="33"/>
                    <a:pt x="69" y="33"/>
                    <a:pt x="69" y="33"/>
                  </a:cubicBezTo>
                  <a:cubicBezTo>
                    <a:pt x="69" y="30"/>
                    <a:pt x="67" y="29"/>
                    <a:pt x="65" y="29"/>
                  </a:cubicBezTo>
                  <a:cubicBezTo>
                    <a:pt x="63" y="29"/>
                    <a:pt x="61" y="30"/>
                    <a:pt x="61" y="33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60"/>
                    <a:pt x="63" y="62"/>
                    <a:pt x="65" y="62"/>
                  </a:cubicBezTo>
                  <a:cubicBezTo>
                    <a:pt x="88" y="62"/>
                    <a:pt x="88" y="62"/>
                    <a:pt x="88" y="62"/>
                  </a:cubicBezTo>
                  <a:cubicBezTo>
                    <a:pt x="90" y="62"/>
                    <a:pt x="92" y="60"/>
                    <a:pt x="92" y="58"/>
                  </a:cubicBezTo>
                  <a:cubicBezTo>
                    <a:pt x="92" y="56"/>
                    <a:pt x="90" y="54"/>
                    <a:pt x="88" y="54"/>
                  </a:cubicBezTo>
                  <a:close/>
                  <a:moveTo>
                    <a:pt x="65" y="0"/>
                  </a:moveTo>
                  <a:cubicBezTo>
                    <a:pt x="48" y="0"/>
                    <a:pt x="32" y="8"/>
                    <a:pt x="22" y="20"/>
                  </a:cubicBezTo>
                  <a:cubicBezTo>
                    <a:pt x="24" y="20"/>
                    <a:pt x="27" y="22"/>
                    <a:pt x="29" y="24"/>
                  </a:cubicBezTo>
                  <a:cubicBezTo>
                    <a:pt x="37" y="15"/>
                    <a:pt x="49" y="9"/>
                    <a:pt x="61" y="8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8"/>
                    <a:pt x="63" y="20"/>
                    <a:pt x="65" y="20"/>
                  </a:cubicBezTo>
                  <a:cubicBezTo>
                    <a:pt x="67" y="20"/>
                    <a:pt x="69" y="18"/>
                    <a:pt x="69" y="16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93" y="10"/>
                    <a:pt x="113" y="30"/>
                    <a:pt x="115" y="54"/>
                  </a:cubicBezTo>
                  <a:cubicBezTo>
                    <a:pt x="107" y="54"/>
                    <a:pt x="107" y="54"/>
                    <a:pt x="107" y="54"/>
                  </a:cubicBezTo>
                  <a:cubicBezTo>
                    <a:pt x="105" y="54"/>
                    <a:pt x="103" y="56"/>
                    <a:pt x="103" y="58"/>
                  </a:cubicBezTo>
                  <a:cubicBezTo>
                    <a:pt x="103" y="60"/>
                    <a:pt x="105" y="62"/>
                    <a:pt x="107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4" y="77"/>
                    <a:pt x="106" y="89"/>
                    <a:pt x="95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9"/>
                    <a:pt x="96" y="99"/>
                    <a:pt x="96" y="99"/>
                  </a:cubicBezTo>
                  <a:cubicBezTo>
                    <a:pt x="97" y="99"/>
                    <a:pt x="97" y="99"/>
                    <a:pt x="97" y="99"/>
                  </a:cubicBezTo>
                  <a:cubicBezTo>
                    <a:pt x="98" y="101"/>
                    <a:pt x="99" y="103"/>
                    <a:pt x="99" y="105"/>
                  </a:cubicBezTo>
                  <a:cubicBezTo>
                    <a:pt x="114" y="94"/>
                    <a:pt x="123" y="77"/>
                    <a:pt x="123" y="58"/>
                  </a:cubicBezTo>
                  <a:cubicBezTo>
                    <a:pt x="123" y="26"/>
                    <a:pt x="97" y="0"/>
                    <a:pt x="65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27"/>
            <p:cNvSpPr>
              <a:spLocks noEditPoints="1"/>
            </p:cNvSpPr>
            <p:nvPr/>
          </p:nvSpPr>
          <p:spPr bwMode="auto">
            <a:xfrm>
              <a:off x="4056698" y="3150235"/>
              <a:ext cx="330200" cy="482600"/>
            </a:xfrm>
            <a:custGeom>
              <a:avLst/>
              <a:gdLst>
                <a:gd name="T0" fmla="*/ 39 w 86"/>
                <a:gd name="T1" fmla="*/ 62 h 126"/>
                <a:gd name="T2" fmla="*/ 47 w 86"/>
                <a:gd name="T3" fmla="*/ 62 h 126"/>
                <a:gd name="T4" fmla="*/ 47 w 86"/>
                <a:gd name="T5" fmla="*/ 100 h 126"/>
                <a:gd name="T6" fmla="*/ 39 w 86"/>
                <a:gd name="T7" fmla="*/ 100 h 126"/>
                <a:gd name="T8" fmla="*/ 39 w 86"/>
                <a:gd name="T9" fmla="*/ 62 h 126"/>
                <a:gd name="T10" fmla="*/ 43 w 86"/>
                <a:gd name="T11" fmla="*/ 0 h 126"/>
                <a:gd name="T12" fmla="*/ 0 w 86"/>
                <a:gd name="T13" fmla="*/ 44 h 126"/>
                <a:gd name="T14" fmla="*/ 9 w 86"/>
                <a:gd name="T15" fmla="*/ 71 h 126"/>
                <a:gd name="T16" fmla="*/ 19 w 86"/>
                <a:gd name="T17" fmla="*/ 91 h 126"/>
                <a:gd name="T18" fmla="*/ 27 w 86"/>
                <a:gd name="T19" fmla="*/ 100 h 126"/>
                <a:gd name="T20" fmla="*/ 33 w 86"/>
                <a:gd name="T21" fmla="*/ 100 h 126"/>
                <a:gd name="T22" fmla="*/ 33 w 86"/>
                <a:gd name="T23" fmla="*/ 62 h 126"/>
                <a:gd name="T24" fmla="*/ 26 w 86"/>
                <a:gd name="T25" fmla="*/ 62 h 126"/>
                <a:gd name="T26" fmla="*/ 13 w 86"/>
                <a:gd name="T27" fmla="*/ 49 h 126"/>
                <a:gd name="T28" fmla="*/ 26 w 86"/>
                <a:gd name="T29" fmla="*/ 37 h 126"/>
                <a:gd name="T30" fmla="*/ 39 w 86"/>
                <a:gd name="T31" fmla="*/ 49 h 126"/>
                <a:gd name="T32" fmla="*/ 37 w 86"/>
                <a:gd name="T33" fmla="*/ 55 h 126"/>
                <a:gd name="T34" fmla="*/ 49 w 86"/>
                <a:gd name="T35" fmla="*/ 55 h 126"/>
                <a:gd name="T36" fmla="*/ 47 w 86"/>
                <a:gd name="T37" fmla="*/ 49 h 126"/>
                <a:gd name="T38" fmla="*/ 60 w 86"/>
                <a:gd name="T39" fmla="*/ 37 h 126"/>
                <a:gd name="T40" fmla="*/ 73 w 86"/>
                <a:gd name="T41" fmla="*/ 49 h 126"/>
                <a:gd name="T42" fmla="*/ 60 w 86"/>
                <a:gd name="T43" fmla="*/ 62 h 126"/>
                <a:gd name="T44" fmla="*/ 54 w 86"/>
                <a:gd name="T45" fmla="*/ 62 h 126"/>
                <a:gd name="T46" fmla="*/ 54 w 86"/>
                <a:gd name="T47" fmla="*/ 100 h 126"/>
                <a:gd name="T48" fmla="*/ 59 w 86"/>
                <a:gd name="T49" fmla="*/ 100 h 126"/>
                <a:gd name="T50" fmla="*/ 68 w 86"/>
                <a:gd name="T51" fmla="*/ 91 h 126"/>
                <a:gd name="T52" fmla="*/ 78 w 86"/>
                <a:gd name="T53" fmla="*/ 71 h 126"/>
                <a:gd name="T54" fmla="*/ 86 w 86"/>
                <a:gd name="T55" fmla="*/ 44 h 126"/>
                <a:gd name="T56" fmla="*/ 43 w 86"/>
                <a:gd name="T57" fmla="*/ 0 h 126"/>
                <a:gd name="T58" fmla="*/ 20 w 86"/>
                <a:gd name="T59" fmla="*/ 49 h 126"/>
                <a:gd name="T60" fmla="*/ 26 w 86"/>
                <a:gd name="T61" fmla="*/ 55 h 126"/>
                <a:gd name="T62" fmla="*/ 32 w 86"/>
                <a:gd name="T63" fmla="*/ 49 h 126"/>
                <a:gd name="T64" fmla="*/ 26 w 86"/>
                <a:gd name="T65" fmla="*/ 43 h 126"/>
                <a:gd name="T66" fmla="*/ 20 w 86"/>
                <a:gd name="T67" fmla="*/ 49 h 126"/>
                <a:gd name="T68" fmla="*/ 66 w 86"/>
                <a:gd name="T69" fmla="*/ 49 h 126"/>
                <a:gd name="T70" fmla="*/ 60 w 86"/>
                <a:gd name="T71" fmla="*/ 43 h 126"/>
                <a:gd name="T72" fmla="*/ 54 w 86"/>
                <a:gd name="T73" fmla="*/ 49 h 126"/>
                <a:gd name="T74" fmla="*/ 60 w 86"/>
                <a:gd name="T75" fmla="*/ 55 h 126"/>
                <a:gd name="T76" fmla="*/ 66 w 86"/>
                <a:gd name="T77" fmla="*/ 49 h 126"/>
                <a:gd name="T78" fmla="*/ 64 w 86"/>
                <a:gd name="T79" fmla="*/ 110 h 126"/>
                <a:gd name="T80" fmla="*/ 60 w 86"/>
                <a:gd name="T81" fmla="*/ 107 h 126"/>
                <a:gd name="T82" fmla="*/ 26 w 86"/>
                <a:gd name="T83" fmla="*/ 107 h 126"/>
                <a:gd name="T84" fmla="*/ 23 w 86"/>
                <a:gd name="T85" fmla="*/ 110 h 126"/>
                <a:gd name="T86" fmla="*/ 26 w 86"/>
                <a:gd name="T87" fmla="*/ 113 h 126"/>
                <a:gd name="T88" fmla="*/ 60 w 86"/>
                <a:gd name="T89" fmla="*/ 113 h 126"/>
                <a:gd name="T90" fmla="*/ 64 w 86"/>
                <a:gd name="T91" fmla="*/ 110 h 126"/>
                <a:gd name="T92" fmla="*/ 59 w 86"/>
                <a:gd name="T93" fmla="*/ 123 h 126"/>
                <a:gd name="T94" fmla="*/ 56 w 86"/>
                <a:gd name="T95" fmla="*/ 119 h 126"/>
                <a:gd name="T96" fmla="*/ 30 w 86"/>
                <a:gd name="T97" fmla="*/ 119 h 126"/>
                <a:gd name="T98" fmla="*/ 27 w 86"/>
                <a:gd name="T99" fmla="*/ 123 h 126"/>
                <a:gd name="T100" fmla="*/ 30 w 86"/>
                <a:gd name="T101" fmla="*/ 126 h 126"/>
                <a:gd name="T102" fmla="*/ 56 w 86"/>
                <a:gd name="T103" fmla="*/ 126 h 126"/>
                <a:gd name="T104" fmla="*/ 59 w 86"/>
                <a:gd name="T105" fmla="*/ 12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6" h="126">
                  <a:moveTo>
                    <a:pt x="39" y="62"/>
                  </a:moveTo>
                  <a:cubicBezTo>
                    <a:pt x="47" y="62"/>
                    <a:pt x="47" y="62"/>
                    <a:pt x="47" y="62"/>
                  </a:cubicBezTo>
                  <a:cubicBezTo>
                    <a:pt x="47" y="100"/>
                    <a:pt x="47" y="100"/>
                    <a:pt x="47" y="100"/>
                  </a:cubicBezTo>
                  <a:cubicBezTo>
                    <a:pt x="39" y="100"/>
                    <a:pt x="39" y="100"/>
                    <a:pt x="39" y="100"/>
                  </a:cubicBezTo>
                  <a:lnTo>
                    <a:pt x="39" y="62"/>
                  </a:lnTo>
                  <a:close/>
                  <a:moveTo>
                    <a:pt x="43" y="0"/>
                  </a:moveTo>
                  <a:cubicBezTo>
                    <a:pt x="19" y="1"/>
                    <a:pt x="0" y="20"/>
                    <a:pt x="0" y="44"/>
                  </a:cubicBezTo>
                  <a:cubicBezTo>
                    <a:pt x="0" y="54"/>
                    <a:pt x="3" y="63"/>
                    <a:pt x="9" y="71"/>
                  </a:cubicBezTo>
                  <a:cubicBezTo>
                    <a:pt x="17" y="81"/>
                    <a:pt x="19" y="86"/>
                    <a:pt x="19" y="91"/>
                  </a:cubicBezTo>
                  <a:cubicBezTo>
                    <a:pt x="19" y="96"/>
                    <a:pt x="23" y="100"/>
                    <a:pt x="27" y="100"/>
                  </a:cubicBezTo>
                  <a:cubicBezTo>
                    <a:pt x="33" y="100"/>
                    <a:pt x="33" y="100"/>
                    <a:pt x="33" y="100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19" y="62"/>
                    <a:pt x="13" y="56"/>
                    <a:pt x="13" y="49"/>
                  </a:cubicBezTo>
                  <a:cubicBezTo>
                    <a:pt x="13" y="42"/>
                    <a:pt x="19" y="37"/>
                    <a:pt x="26" y="37"/>
                  </a:cubicBezTo>
                  <a:cubicBezTo>
                    <a:pt x="33" y="37"/>
                    <a:pt x="39" y="42"/>
                    <a:pt x="39" y="49"/>
                  </a:cubicBezTo>
                  <a:cubicBezTo>
                    <a:pt x="39" y="52"/>
                    <a:pt x="38" y="54"/>
                    <a:pt x="37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8" y="54"/>
                    <a:pt x="47" y="52"/>
                    <a:pt x="47" y="49"/>
                  </a:cubicBezTo>
                  <a:cubicBezTo>
                    <a:pt x="47" y="42"/>
                    <a:pt x="53" y="37"/>
                    <a:pt x="60" y="37"/>
                  </a:cubicBezTo>
                  <a:cubicBezTo>
                    <a:pt x="67" y="37"/>
                    <a:pt x="73" y="42"/>
                    <a:pt x="73" y="49"/>
                  </a:cubicBezTo>
                  <a:cubicBezTo>
                    <a:pt x="73" y="56"/>
                    <a:pt x="67" y="62"/>
                    <a:pt x="60" y="62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4" y="100"/>
                    <a:pt x="54" y="100"/>
                    <a:pt x="54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64" y="100"/>
                    <a:pt x="68" y="96"/>
                    <a:pt x="68" y="91"/>
                  </a:cubicBezTo>
                  <a:cubicBezTo>
                    <a:pt x="68" y="86"/>
                    <a:pt x="70" y="81"/>
                    <a:pt x="78" y="71"/>
                  </a:cubicBezTo>
                  <a:cubicBezTo>
                    <a:pt x="83" y="63"/>
                    <a:pt x="86" y="54"/>
                    <a:pt x="86" y="44"/>
                  </a:cubicBezTo>
                  <a:cubicBezTo>
                    <a:pt x="86" y="20"/>
                    <a:pt x="67" y="1"/>
                    <a:pt x="43" y="0"/>
                  </a:cubicBezTo>
                  <a:close/>
                  <a:moveTo>
                    <a:pt x="20" y="49"/>
                  </a:moveTo>
                  <a:cubicBezTo>
                    <a:pt x="20" y="53"/>
                    <a:pt x="23" y="55"/>
                    <a:pt x="26" y="55"/>
                  </a:cubicBezTo>
                  <a:cubicBezTo>
                    <a:pt x="29" y="55"/>
                    <a:pt x="32" y="53"/>
                    <a:pt x="32" y="49"/>
                  </a:cubicBezTo>
                  <a:cubicBezTo>
                    <a:pt x="32" y="46"/>
                    <a:pt x="29" y="43"/>
                    <a:pt x="26" y="43"/>
                  </a:cubicBezTo>
                  <a:cubicBezTo>
                    <a:pt x="23" y="43"/>
                    <a:pt x="20" y="46"/>
                    <a:pt x="20" y="49"/>
                  </a:cubicBezTo>
                  <a:close/>
                  <a:moveTo>
                    <a:pt x="66" y="49"/>
                  </a:moveTo>
                  <a:cubicBezTo>
                    <a:pt x="66" y="46"/>
                    <a:pt x="63" y="43"/>
                    <a:pt x="60" y="43"/>
                  </a:cubicBezTo>
                  <a:cubicBezTo>
                    <a:pt x="57" y="43"/>
                    <a:pt x="54" y="46"/>
                    <a:pt x="54" y="49"/>
                  </a:cubicBezTo>
                  <a:cubicBezTo>
                    <a:pt x="54" y="53"/>
                    <a:pt x="57" y="55"/>
                    <a:pt x="60" y="55"/>
                  </a:cubicBezTo>
                  <a:cubicBezTo>
                    <a:pt x="63" y="55"/>
                    <a:pt x="66" y="53"/>
                    <a:pt x="66" y="49"/>
                  </a:cubicBezTo>
                  <a:close/>
                  <a:moveTo>
                    <a:pt x="64" y="110"/>
                  </a:moveTo>
                  <a:cubicBezTo>
                    <a:pt x="64" y="108"/>
                    <a:pt x="62" y="107"/>
                    <a:pt x="60" y="107"/>
                  </a:cubicBezTo>
                  <a:cubicBezTo>
                    <a:pt x="26" y="107"/>
                    <a:pt x="26" y="107"/>
                    <a:pt x="26" y="107"/>
                  </a:cubicBezTo>
                  <a:cubicBezTo>
                    <a:pt x="24" y="107"/>
                    <a:pt x="23" y="108"/>
                    <a:pt x="23" y="110"/>
                  </a:cubicBezTo>
                  <a:cubicBezTo>
                    <a:pt x="23" y="112"/>
                    <a:pt x="24" y="113"/>
                    <a:pt x="26" y="113"/>
                  </a:cubicBezTo>
                  <a:cubicBezTo>
                    <a:pt x="60" y="113"/>
                    <a:pt x="60" y="113"/>
                    <a:pt x="60" y="113"/>
                  </a:cubicBezTo>
                  <a:cubicBezTo>
                    <a:pt x="62" y="113"/>
                    <a:pt x="64" y="112"/>
                    <a:pt x="64" y="110"/>
                  </a:cubicBezTo>
                  <a:close/>
                  <a:moveTo>
                    <a:pt x="59" y="123"/>
                  </a:moveTo>
                  <a:cubicBezTo>
                    <a:pt x="59" y="121"/>
                    <a:pt x="58" y="119"/>
                    <a:pt x="56" y="119"/>
                  </a:cubicBezTo>
                  <a:cubicBezTo>
                    <a:pt x="30" y="119"/>
                    <a:pt x="30" y="119"/>
                    <a:pt x="30" y="119"/>
                  </a:cubicBezTo>
                  <a:cubicBezTo>
                    <a:pt x="29" y="119"/>
                    <a:pt x="27" y="121"/>
                    <a:pt x="27" y="123"/>
                  </a:cubicBezTo>
                  <a:cubicBezTo>
                    <a:pt x="27" y="124"/>
                    <a:pt x="29" y="126"/>
                    <a:pt x="30" y="126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58" y="126"/>
                    <a:pt x="59" y="124"/>
                    <a:pt x="59" y="12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28"/>
            <p:cNvSpPr>
              <a:spLocks noEditPoints="1"/>
            </p:cNvSpPr>
            <p:nvPr/>
          </p:nvSpPr>
          <p:spPr bwMode="auto">
            <a:xfrm>
              <a:off x="6534468" y="1892618"/>
              <a:ext cx="469900" cy="360363"/>
            </a:xfrm>
            <a:custGeom>
              <a:avLst/>
              <a:gdLst>
                <a:gd name="T0" fmla="*/ 87 w 123"/>
                <a:gd name="T1" fmla="*/ 44 h 94"/>
                <a:gd name="T2" fmla="*/ 108 w 123"/>
                <a:gd name="T3" fmla="*/ 26 h 94"/>
                <a:gd name="T4" fmla="*/ 108 w 123"/>
                <a:gd name="T5" fmla="*/ 94 h 94"/>
                <a:gd name="T6" fmla="*/ 87 w 123"/>
                <a:gd name="T7" fmla="*/ 94 h 94"/>
                <a:gd name="T8" fmla="*/ 87 w 123"/>
                <a:gd name="T9" fmla="*/ 44 h 94"/>
                <a:gd name="T10" fmla="*/ 61 w 123"/>
                <a:gd name="T11" fmla="*/ 94 h 94"/>
                <a:gd name="T12" fmla="*/ 82 w 123"/>
                <a:gd name="T13" fmla="*/ 94 h 94"/>
                <a:gd name="T14" fmla="*/ 82 w 123"/>
                <a:gd name="T15" fmla="*/ 48 h 94"/>
                <a:gd name="T16" fmla="*/ 61 w 123"/>
                <a:gd name="T17" fmla="*/ 66 h 94"/>
                <a:gd name="T18" fmla="*/ 61 w 123"/>
                <a:gd name="T19" fmla="*/ 94 h 94"/>
                <a:gd name="T20" fmla="*/ 35 w 123"/>
                <a:gd name="T21" fmla="*/ 94 h 94"/>
                <a:gd name="T22" fmla="*/ 56 w 123"/>
                <a:gd name="T23" fmla="*/ 94 h 94"/>
                <a:gd name="T24" fmla="*/ 56 w 123"/>
                <a:gd name="T25" fmla="*/ 66 h 94"/>
                <a:gd name="T26" fmla="*/ 35 w 123"/>
                <a:gd name="T27" fmla="*/ 45 h 94"/>
                <a:gd name="T28" fmla="*/ 35 w 123"/>
                <a:gd name="T29" fmla="*/ 94 h 94"/>
                <a:gd name="T30" fmla="*/ 9 w 123"/>
                <a:gd name="T31" fmla="*/ 94 h 94"/>
                <a:gd name="T32" fmla="*/ 30 w 123"/>
                <a:gd name="T33" fmla="*/ 94 h 94"/>
                <a:gd name="T34" fmla="*/ 30 w 123"/>
                <a:gd name="T35" fmla="*/ 42 h 94"/>
                <a:gd name="T36" fmla="*/ 9 w 123"/>
                <a:gd name="T37" fmla="*/ 59 h 94"/>
                <a:gd name="T38" fmla="*/ 9 w 123"/>
                <a:gd name="T39" fmla="*/ 94 h 94"/>
                <a:gd name="T40" fmla="*/ 120 w 123"/>
                <a:gd name="T41" fmla="*/ 0 h 94"/>
                <a:gd name="T42" fmla="*/ 101 w 123"/>
                <a:gd name="T43" fmla="*/ 0 h 94"/>
                <a:gd name="T44" fmla="*/ 99 w 123"/>
                <a:gd name="T45" fmla="*/ 3 h 94"/>
                <a:gd name="T46" fmla="*/ 105 w 123"/>
                <a:gd name="T47" fmla="*/ 10 h 94"/>
                <a:gd name="T48" fmla="*/ 59 w 123"/>
                <a:gd name="T49" fmla="*/ 50 h 94"/>
                <a:gd name="T50" fmla="*/ 35 w 123"/>
                <a:gd name="T51" fmla="*/ 24 h 94"/>
                <a:gd name="T52" fmla="*/ 29 w 123"/>
                <a:gd name="T53" fmla="*/ 24 h 94"/>
                <a:gd name="T54" fmla="*/ 2 w 123"/>
                <a:gd name="T55" fmla="*/ 46 h 94"/>
                <a:gd name="T56" fmla="*/ 2 w 123"/>
                <a:gd name="T57" fmla="*/ 51 h 94"/>
                <a:gd name="T58" fmla="*/ 7 w 123"/>
                <a:gd name="T59" fmla="*/ 52 h 94"/>
                <a:gd name="T60" fmla="*/ 31 w 123"/>
                <a:gd name="T61" fmla="*/ 32 h 94"/>
                <a:gd name="T62" fmla="*/ 56 w 123"/>
                <a:gd name="T63" fmla="*/ 58 h 94"/>
                <a:gd name="T64" fmla="*/ 59 w 123"/>
                <a:gd name="T65" fmla="*/ 59 h 94"/>
                <a:gd name="T66" fmla="*/ 61 w 123"/>
                <a:gd name="T67" fmla="*/ 58 h 94"/>
                <a:gd name="T68" fmla="*/ 110 w 123"/>
                <a:gd name="T69" fmla="*/ 16 h 94"/>
                <a:gd name="T70" fmla="*/ 116 w 123"/>
                <a:gd name="T71" fmla="*/ 23 h 94"/>
                <a:gd name="T72" fmla="*/ 120 w 123"/>
                <a:gd name="T73" fmla="*/ 22 h 94"/>
                <a:gd name="T74" fmla="*/ 122 w 123"/>
                <a:gd name="T75" fmla="*/ 2 h 94"/>
                <a:gd name="T76" fmla="*/ 120 w 123"/>
                <a:gd name="T77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3" h="94">
                  <a:moveTo>
                    <a:pt x="87" y="44"/>
                  </a:moveTo>
                  <a:cubicBezTo>
                    <a:pt x="108" y="26"/>
                    <a:pt x="108" y="26"/>
                    <a:pt x="108" y="26"/>
                  </a:cubicBezTo>
                  <a:cubicBezTo>
                    <a:pt x="108" y="94"/>
                    <a:pt x="108" y="94"/>
                    <a:pt x="108" y="94"/>
                  </a:cubicBezTo>
                  <a:cubicBezTo>
                    <a:pt x="87" y="94"/>
                    <a:pt x="87" y="94"/>
                    <a:pt x="87" y="94"/>
                  </a:cubicBezTo>
                  <a:lnTo>
                    <a:pt x="87" y="44"/>
                  </a:lnTo>
                  <a:close/>
                  <a:moveTo>
                    <a:pt x="61" y="94"/>
                  </a:moveTo>
                  <a:cubicBezTo>
                    <a:pt x="82" y="94"/>
                    <a:pt x="82" y="94"/>
                    <a:pt x="82" y="94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61" y="66"/>
                    <a:pt x="61" y="66"/>
                    <a:pt x="61" y="66"/>
                  </a:cubicBezTo>
                  <a:lnTo>
                    <a:pt x="61" y="94"/>
                  </a:lnTo>
                  <a:close/>
                  <a:moveTo>
                    <a:pt x="35" y="94"/>
                  </a:moveTo>
                  <a:cubicBezTo>
                    <a:pt x="56" y="94"/>
                    <a:pt x="56" y="94"/>
                    <a:pt x="56" y="94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35" y="45"/>
                    <a:pt x="35" y="45"/>
                    <a:pt x="35" y="45"/>
                  </a:cubicBezTo>
                  <a:lnTo>
                    <a:pt x="35" y="94"/>
                  </a:lnTo>
                  <a:close/>
                  <a:moveTo>
                    <a:pt x="9" y="94"/>
                  </a:moveTo>
                  <a:cubicBezTo>
                    <a:pt x="30" y="94"/>
                    <a:pt x="30" y="94"/>
                    <a:pt x="30" y="94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9" y="59"/>
                    <a:pt x="9" y="59"/>
                    <a:pt x="9" y="59"/>
                  </a:cubicBezTo>
                  <a:lnTo>
                    <a:pt x="9" y="94"/>
                  </a:lnTo>
                  <a:close/>
                  <a:moveTo>
                    <a:pt x="120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9" y="0"/>
                    <a:pt x="98" y="2"/>
                    <a:pt x="99" y="3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3" y="23"/>
                    <a:pt x="31" y="23"/>
                    <a:pt x="29" y="24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1" y="47"/>
                    <a:pt x="0" y="50"/>
                    <a:pt x="2" y="51"/>
                  </a:cubicBezTo>
                  <a:cubicBezTo>
                    <a:pt x="3" y="53"/>
                    <a:pt x="6" y="53"/>
                    <a:pt x="7" y="5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56" y="58"/>
                    <a:pt x="56" y="58"/>
                    <a:pt x="56" y="58"/>
                  </a:cubicBezTo>
                  <a:cubicBezTo>
                    <a:pt x="57" y="59"/>
                    <a:pt x="58" y="59"/>
                    <a:pt x="59" y="59"/>
                  </a:cubicBezTo>
                  <a:cubicBezTo>
                    <a:pt x="59" y="59"/>
                    <a:pt x="60" y="59"/>
                    <a:pt x="61" y="58"/>
                  </a:cubicBezTo>
                  <a:cubicBezTo>
                    <a:pt x="110" y="16"/>
                    <a:pt x="110" y="16"/>
                    <a:pt x="110" y="16"/>
                  </a:cubicBezTo>
                  <a:cubicBezTo>
                    <a:pt x="116" y="23"/>
                    <a:pt x="116" y="23"/>
                    <a:pt x="116" y="23"/>
                  </a:cubicBezTo>
                  <a:cubicBezTo>
                    <a:pt x="118" y="24"/>
                    <a:pt x="120" y="24"/>
                    <a:pt x="120" y="22"/>
                  </a:cubicBezTo>
                  <a:cubicBezTo>
                    <a:pt x="122" y="2"/>
                    <a:pt x="122" y="2"/>
                    <a:pt x="122" y="2"/>
                  </a:cubicBezTo>
                  <a:cubicBezTo>
                    <a:pt x="123" y="1"/>
                    <a:pt x="122" y="0"/>
                    <a:pt x="120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5" name="Oval 34"/>
          <p:cNvSpPr/>
          <p:nvPr/>
        </p:nvSpPr>
        <p:spPr>
          <a:xfrm>
            <a:off x="3825350" y="6018985"/>
            <a:ext cx="4511138" cy="451422"/>
          </a:xfrm>
          <a:prstGeom prst="ellipse">
            <a:avLst/>
          </a:prstGeom>
          <a:gradFill flip="none" rotWithShape="1">
            <a:gsLst>
              <a:gs pos="100000">
                <a:schemeClr val="bg2">
                  <a:alpha val="0"/>
                </a:schemeClr>
              </a:gs>
              <a:gs pos="0">
                <a:srgbClr val="000000">
                  <a:alpha val="43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438912" y="1236585"/>
            <a:ext cx="12233255" cy="7096983"/>
            <a:chOff x="634224" y="1043158"/>
            <a:chExt cx="11842935" cy="6594395"/>
          </a:xfrm>
        </p:grpSpPr>
        <p:sp>
          <p:nvSpPr>
            <p:cNvPr id="36" name="Text_02"/>
            <p:cNvSpPr txBox="1"/>
            <p:nvPr/>
          </p:nvSpPr>
          <p:spPr>
            <a:xfrm rot="19380000">
              <a:off x="3113334" y="1663367"/>
              <a:ext cx="2906409" cy="68856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sz="2000" b="1" dirty="0" smtClean="0">
                  <a:solidFill>
                    <a:schemeClr val="bg2"/>
                  </a:solidFill>
                </a:rPr>
                <a:t>Информационная грамотность</a:t>
              </a:r>
              <a:r>
                <a:rPr lang="ru-RU" sz="2000" dirty="0" smtClean="0">
                  <a:solidFill>
                    <a:schemeClr val="bg2"/>
                  </a:solidFill>
                </a:rPr>
                <a:t> </a:t>
              </a:r>
              <a:endParaRPr lang="ru-RU" sz="2000" dirty="0">
                <a:solidFill>
                  <a:schemeClr val="bg2"/>
                </a:solidFill>
              </a:endParaRPr>
            </a:p>
          </p:txBody>
        </p:sp>
        <p:sp>
          <p:nvSpPr>
            <p:cNvPr id="37" name="Text_02"/>
            <p:cNvSpPr txBox="1"/>
            <p:nvPr/>
          </p:nvSpPr>
          <p:spPr>
            <a:xfrm>
              <a:off x="8709883" y="1043158"/>
              <a:ext cx="2970471" cy="25796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altLang="en-US" b="1" dirty="0" smtClean="0">
                  <a:solidFill>
                    <a:schemeClr val="accent3">
                      <a:lumMod val="50000"/>
                    </a:schemeClr>
                  </a:solidFill>
                  <a:sym typeface="+mn-ea"/>
                </a:rPr>
                <a:t>подбирает </a:t>
              </a:r>
              <a:r>
                <a:rPr lang="ru-RU" altLang="en-US" b="1" dirty="0">
                  <a:solidFill>
                    <a:schemeClr val="accent3">
                      <a:lumMod val="50000"/>
                    </a:schemeClr>
                  </a:solidFill>
                  <a:sym typeface="+mn-ea"/>
                </a:rPr>
                <a:t>ресурсы под темы уроков, проекты, олимпиады</a:t>
              </a:r>
              <a:endParaRPr lang="ru-RU" altLang="en-US" b="1" dirty="0">
                <a:solidFill>
                  <a:schemeClr val="accent3">
                    <a:lumMod val="50000"/>
                  </a:schemeClr>
                </a:solidFill>
              </a:endParaRPr>
            </a:p>
            <a:p>
              <a:r>
                <a:rPr lang="ru-RU" altLang="en-US" sz="2000" dirty="0">
                  <a:solidFill>
                    <a:schemeClr val="accent3">
                      <a:lumMod val="50000"/>
                    </a:schemeClr>
                  </a:solidFill>
                </a:rPr>
                <a:t>       </a:t>
              </a:r>
            </a:p>
            <a:p>
              <a:r>
                <a:rPr lang="ru-RU" altLang="en-US" sz="2000" dirty="0">
                  <a:solidFill>
                    <a:schemeClr val="accent3">
                      <a:lumMod val="50000"/>
                    </a:schemeClr>
                  </a:solidFill>
                </a:rPr>
                <a:t>                      </a:t>
              </a:r>
            </a:p>
          </p:txBody>
        </p:sp>
        <p:sp>
          <p:nvSpPr>
            <p:cNvPr id="38" name="Text_02"/>
            <p:cNvSpPr txBox="1"/>
            <p:nvPr/>
          </p:nvSpPr>
          <p:spPr>
            <a:xfrm>
              <a:off x="634224" y="4440764"/>
              <a:ext cx="3642873" cy="319678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ru-RU" altLang="en-US" b="1" dirty="0">
                  <a:solidFill>
                    <a:schemeClr val="accent4">
                      <a:lumMod val="75000"/>
                    </a:schemeClr>
                  </a:solidFill>
                </a:rPr>
                <a:t>клубы, литературные гостиные, </a:t>
              </a:r>
              <a:r>
                <a:rPr lang="ru-RU" altLang="en-US" b="1" dirty="0" err="1" smtClean="0">
                  <a:solidFill>
                    <a:schemeClr val="accent4">
                      <a:lumMod val="75000"/>
                    </a:schemeClr>
                  </a:solidFill>
                </a:rPr>
                <a:t>медиапроекты</a:t>
              </a:r>
              <a:endParaRPr lang="en-US" altLang="en-US" b="1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39" name="Text_02"/>
            <p:cNvSpPr txBox="1"/>
            <p:nvPr/>
          </p:nvSpPr>
          <p:spPr>
            <a:xfrm>
              <a:off x="9214737" y="3274929"/>
              <a:ext cx="3262422" cy="13727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alt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помогает </a:t>
              </a:r>
              <a:r>
                <a:rPr lang="ru-RU" altLang="en-US" b="1" dirty="0">
                  <a:solidFill>
                    <a:schemeClr val="accent6">
                      <a:lumMod val="75000"/>
                    </a:schemeClr>
                  </a:solidFill>
                </a:rPr>
                <a:t>ребёнку </a:t>
              </a:r>
              <a:endParaRPr lang="ru-RU" altLang="en-US" b="1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ru-RU" alt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найти </a:t>
              </a:r>
              <a:r>
                <a:rPr lang="ru-RU" altLang="en-US" b="1" dirty="0">
                  <a:solidFill>
                    <a:schemeClr val="accent6">
                      <a:lumMod val="75000"/>
                    </a:schemeClr>
                  </a:solidFill>
                </a:rPr>
                <a:t>«свою» книгу и научиться ориентироваться </a:t>
              </a:r>
              <a:endParaRPr lang="ru-RU" altLang="en-US" b="1" dirty="0" smtClean="0">
                <a:solidFill>
                  <a:schemeClr val="accent6">
                    <a:lumMod val="75000"/>
                  </a:schemeClr>
                </a:solidFill>
              </a:endParaRPr>
            </a:p>
            <a:p>
              <a:r>
                <a:rPr lang="ru-RU" alt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в </a:t>
              </a:r>
              <a:r>
                <a:rPr lang="ru-RU" altLang="en-US" b="1" dirty="0">
                  <a:solidFill>
                    <a:schemeClr val="accent6">
                      <a:lumMod val="75000"/>
                    </a:schemeClr>
                  </a:solidFill>
                </a:rPr>
                <a:t>потоке </a:t>
              </a:r>
              <a:r>
                <a:rPr lang="ru-RU" alt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информации</a:t>
              </a:r>
              <a:endParaRPr lang="en-US" altLang="en-US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</p:grpSp>
      <p:sp>
        <p:nvSpPr>
          <p:cNvPr id="45" name="Text_02"/>
          <p:cNvSpPr txBox="1"/>
          <p:nvPr/>
        </p:nvSpPr>
        <p:spPr>
          <a:xfrm>
            <a:off x="17742" y="2294675"/>
            <a:ext cx="31023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 smtClean="0">
                <a:solidFill>
                  <a:srgbClr val="FF0000"/>
                </a:solidFill>
              </a:rPr>
              <a:t>учит </a:t>
            </a:r>
            <a:r>
              <a:rPr lang="ru-RU" b="1" dirty="0">
                <a:solidFill>
                  <a:srgbClr val="FF0000"/>
                </a:solidFill>
              </a:rPr>
              <a:t>искать, </a:t>
            </a:r>
            <a:endParaRPr lang="ru-RU" b="1" dirty="0" smtClean="0">
              <a:solidFill>
                <a:srgbClr val="FF0000"/>
              </a:solidFill>
            </a:endParaRPr>
          </a:p>
          <a:p>
            <a:pPr algn="r"/>
            <a:r>
              <a:rPr lang="ru-RU" b="1" dirty="0" smtClean="0">
                <a:solidFill>
                  <a:srgbClr val="FF0000"/>
                </a:solidFill>
              </a:rPr>
              <a:t>проверять</a:t>
            </a:r>
            <a:r>
              <a:rPr lang="ru-RU" b="1" dirty="0">
                <a:solidFill>
                  <a:srgbClr val="FF0000"/>
                </a:solidFill>
              </a:rPr>
              <a:t>, выбирать и использовать </a:t>
            </a:r>
            <a:r>
              <a:rPr lang="ru-RU" b="1" dirty="0" smtClean="0">
                <a:solidFill>
                  <a:srgbClr val="FF0000"/>
                </a:solidFill>
              </a:rPr>
              <a:t>источники</a:t>
            </a:r>
            <a:endParaRPr lang="ru-RU" b="1" dirty="0">
              <a:solidFill>
                <a:srgbClr val="FF0000"/>
              </a:solidFill>
            </a:endParaRPr>
          </a:p>
          <a:p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20828" y="121419"/>
            <a:ext cx="83811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/>
              <a:t>Почему инновации нужны </a:t>
            </a:r>
            <a:r>
              <a:rPr lang="ru-RU" sz="2800" dirty="0" smtClean="0"/>
              <a:t> </a:t>
            </a:r>
            <a:r>
              <a:rPr lang="ru-RU" sz="2800" dirty="0"/>
              <a:t>школьной </a:t>
            </a:r>
            <a:r>
              <a:rPr lang="ru-RU" sz="2800" dirty="0" smtClean="0"/>
              <a:t>библиотеке</a:t>
            </a:r>
            <a:endParaRPr lang="ru-RU" sz="2800" dirty="0"/>
          </a:p>
        </p:txBody>
      </p:sp>
      <p:sp>
        <p:nvSpPr>
          <p:cNvPr id="42" name="Прямоугольник 41"/>
          <p:cNvSpPr/>
          <p:nvPr/>
        </p:nvSpPr>
        <p:spPr>
          <a:xfrm>
            <a:off x="5472904" y="3000345"/>
            <a:ext cx="126989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dirty="0" smtClean="0">
                <a:solidFill>
                  <a:schemeClr val="accent5">
                    <a:lumMod val="50000"/>
                  </a:schemeClr>
                </a:solidFill>
              </a:rPr>
              <a:t>ИБЦ</a:t>
            </a:r>
            <a:endParaRPr lang="ru-RU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7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Замещающее 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20275320"/>
              </p:ext>
            </p:extLst>
          </p:nvPr>
        </p:nvGraphicFramePr>
        <p:xfrm>
          <a:off x="446024" y="1487424"/>
          <a:ext cx="11456924" cy="458834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811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45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9026"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2400" dirty="0" smtClean="0"/>
                        <a:t>Наименование</a:t>
                      </a:r>
                      <a:r>
                        <a:rPr lang="ru-RU" sz="2400" baseline="0" dirty="0" smtClean="0"/>
                        <a:t> </a:t>
                      </a:r>
                      <a:endParaRPr sz="24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1800" dirty="0"/>
                    </a:p>
                    <a:p>
                      <a:pPr marL="0" indent="0" algn="ctr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2400" dirty="0" smtClean="0"/>
                        <a:t>Пример</a:t>
                      </a:r>
                      <a:endParaRPr sz="2400" dirty="0"/>
                    </a:p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sz="240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4162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1800" dirty="0" smtClean="0"/>
                        <a:t>1.</a:t>
                      </a:r>
                      <a:r>
                        <a:rPr lang="ru-RU" sz="1800" baseline="0" dirty="0" smtClean="0"/>
                        <a:t> Е</a:t>
                      </a:r>
                      <a:r>
                        <a:rPr lang="ru-RU" sz="1800" dirty="0" smtClean="0"/>
                        <a:t>сть ли проблема, которую решает идея? </a:t>
                      </a:r>
                      <a:endParaRPr sz="18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Дети не знают, как искать книги по каталогу — значит, нужна наглядная навигация или мини-обучение.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292">
                <a:tc>
                  <a:txBody>
                    <a:bodyPr/>
                    <a:lstStyle/>
                    <a:p>
                      <a:r>
                        <a:rPr lang="ru-RU" dirty="0" smtClean="0"/>
                        <a:t>2.</a:t>
                      </a:r>
                      <a:r>
                        <a:rPr lang="ru-RU" baseline="0" dirty="0" smtClean="0"/>
                        <a:t> П</a:t>
                      </a:r>
                      <a:r>
                        <a:rPr lang="ru-RU" dirty="0" smtClean="0"/>
                        <a:t>онятна ли технология внедрения?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Если можно описать шаги «как это сделать» за 5–7 пунктов, значит, идея воспроизводима.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5056">
                <a:tc>
                  <a:txBody>
                    <a:bodyPr/>
                    <a:lstStyle/>
                    <a:p>
                      <a:r>
                        <a:rPr lang="ru-RU" dirty="0" smtClean="0"/>
                        <a:t>3.Можно ли измерить результат?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«После внедрения навигации число самостоятельных запросов детей выросло с 10 до 30 в неделю».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01999">
                <a:tc>
                  <a:txBody>
                    <a:bodyPr/>
                    <a:lstStyle/>
                    <a:p>
                      <a:r>
                        <a:rPr lang="ru-RU" dirty="0" smtClean="0"/>
                        <a:t>4.Сохраняются ли традиции?</a:t>
                      </a:r>
                      <a:endParaRPr lang="ru-RU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Хорошая инновация не отменяет чтение, рекомендацию, личный контакт библиотекаря с читателем, а усиливает их.</a:t>
                      </a:r>
                      <a:endParaRPr lang="ru-RU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Placeholder 113"/>
          <p:cNvSpPr txBox="1"/>
          <p:nvPr/>
        </p:nvSpPr>
        <p:spPr>
          <a:xfrm>
            <a:off x="446024" y="313766"/>
            <a:ext cx="11456924" cy="10639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Чек-лист: «Как </a:t>
            </a:r>
            <a:r>
              <a:rPr lang="ru-RU" sz="2400" b="1" dirty="0">
                <a:solidFill>
                  <a:schemeClr val="accent6"/>
                </a:solidFill>
              </a:rPr>
              <a:t>отличить настоящую инновацию </a:t>
            </a:r>
            <a:endParaRPr lang="ru-RU" sz="2400" b="1" dirty="0" smtClean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от </a:t>
            </a:r>
            <a:r>
              <a:rPr lang="ru-RU" sz="2400" b="1" dirty="0">
                <a:solidFill>
                  <a:schemeClr val="accent6"/>
                </a:solidFill>
              </a:rPr>
              <a:t>«новинки ради новизны</a:t>
            </a:r>
            <a:r>
              <a:rPr lang="ru-RU" sz="2400" b="1" dirty="0" smtClean="0">
                <a:solidFill>
                  <a:schemeClr val="accent6"/>
                </a:solidFill>
              </a:rPr>
              <a:t>»»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endParaRPr lang="ru-RU" sz="2400" b="1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Ring_01"/>
          <p:cNvGrpSpPr/>
          <p:nvPr/>
        </p:nvGrpSpPr>
        <p:grpSpPr>
          <a:xfrm>
            <a:off x="6802216" y="1845437"/>
            <a:ext cx="4216401" cy="1743076"/>
            <a:chOff x="3175" y="1851025"/>
            <a:chExt cx="4216401" cy="1743076"/>
          </a:xfrm>
        </p:grpSpPr>
        <p:grpSp>
          <p:nvGrpSpPr>
            <p:cNvPr id="3" name="Group 64"/>
            <p:cNvGrpSpPr/>
            <p:nvPr/>
          </p:nvGrpSpPr>
          <p:grpSpPr>
            <a:xfrm>
              <a:off x="3175" y="3355975"/>
              <a:ext cx="2808288" cy="184150"/>
              <a:chOff x="3175" y="3355975"/>
              <a:chExt cx="2808288" cy="184150"/>
            </a:xfrm>
            <a:effectLst>
              <a:outerShdw blurRad="127000" dist="38100" dir="2700000" algn="tl" rotWithShape="0">
                <a:prstClr val="black">
                  <a:alpha val="35000"/>
                </a:prstClr>
              </a:outerShdw>
            </a:effectLst>
          </p:grpSpPr>
          <p:sp>
            <p:nvSpPr>
              <p:cNvPr id="4" name="Freeform 36"/>
              <p:cNvSpPr/>
              <p:nvPr/>
            </p:nvSpPr>
            <p:spPr bwMode="auto">
              <a:xfrm>
                <a:off x="3175" y="3355975"/>
                <a:ext cx="2808288" cy="184150"/>
              </a:xfrm>
              <a:custGeom>
                <a:avLst/>
                <a:gdLst>
                  <a:gd name="T0" fmla="*/ 606 w 737"/>
                  <a:gd name="T1" fmla="*/ 0 h 48"/>
                  <a:gd name="T2" fmla="*/ 0 w 737"/>
                  <a:gd name="T3" fmla="*/ 0 h 48"/>
                  <a:gd name="T4" fmla="*/ 0 w 737"/>
                  <a:gd name="T5" fmla="*/ 48 h 48"/>
                  <a:gd name="T6" fmla="*/ 737 w 737"/>
                  <a:gd name="T7" fmla="*/ 48 h 48"/>
                  <a:gd name="T8" fmla="*/ 737 w 737"/>
                  <a:gd name="T9" fmla="*/ 48 h 48"/>
                  <a:gd name="T10" fmla="*/ 606 w 737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7" h="48">
                    <a:moveTo>
                      <a:pt x="60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737" y="48"/>
                      <a:pt x="737" y="48"/>
                      <a:pt x="737" y="48"/>
                    </a:cubicBezTo>
                    <a:cubicBezTo>
                      <a:pt x="737" y="48"/>
                      <a:pt x="737" y="48"/>
                      <a:pt x="737" y="48"/>
                    </a:cubicBezTo>
                    <a:cubicBezTo>
                      <a:pt x="688" y="47"/>
                      <a:pt x="642" y="29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5" name="Freeform 37"/>
              <p:cNvSpPr/>
              <p:nvPr/>
            </p:nvSpPr>
            <p:spPr bwMode="auto">
              <a:xfrm>
                <a:off x="3175" y="3355975"/>
                <a:ext cx="2324100" cy="15875"/>
              </a:xfrm>
              <a:custGeom>
                <a:avLst/>
                <a:gdLst>
                  <a:gd name="T0" fmla="*/ 606 w 610"/>
                  <a:gd name="T1" fmla="*/ 0 h 4"/>
                  <a:gd name="T2" fmla="*/ 0 w 610"/>
                  <a:gd name="T3" fmla="*/ 0 h 4"/>
                  <a:gd name="T4" fmla="*/ 0 w 610"/>
                  <a:gd name="T5" fmla="*/ 4 h 4"/>
                  <a:gd name="T6" fmla="*/ 595 w 610"/>
                  <a:gd name="T7" fmla="*/ 4 h 4"/>
                  <a:gd name="T8" fmla="*/ 606 w 610"/>
                  <a:gd name="T9" fmla="*/ 4 h 4"/>
                  <a:gd name="T10" fmla="*/ 610 w 610"/>
                  <a:gd name="T11" fmla="*/ 4 h 4"/>
                  <a:gd name="T12" fmla="*/ 606 w 61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0" h="4">
                    <a:moveTo>
                      <a:pt x="60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95" y="4"/>
                      <a:pt x="595" y="4"/>
                      <a:pt x="595" y="4"/>
                    </a:cubicBezTo>
                    <a:cubicBezTo>
                      <a:pt x="606" y="4"/>
                      <a:pt x="606" y="4"/>
                      <a:pt x="606" y="4"/>
                    </a:cubicBezTo>
                    <a:cubicBezTo>
                      <a:pt x="610" y="4"/>
                      <a:pt x="610" y="4"/>
                      <a:pt x="610" y="4"/>
                    </a:cubicBezTo>
                    <a:cubicBezTo>
                      <a:pt x="609" y="3"/>
                      <a:pt x="607" y="2"/>
                      <a:pt x="606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12" name="Group 76"/>
            <p:cNvGrpSpPr/>
            <p:nvPr/>
          </p:nvGrpSpPr>
          <p:grpSpPr>
            <a:xfrm>
              <a:off x="1992313" y="1851025"/>
              <a:ext cx="2227263" cy="1743076"/>
              <a:chOff x="1992313" y="1851025"/>
              <a:chExt cx="2227263" cy="1743076"/>
            </a:xfrm>
            <a:effectLst>
              <a:outerShdw blurRad="139700" dist="38100" dir="2700000" algn="tl" rotWithShape="0">
                <a:prstClr val="black">
                  <a:alpha val="35000"/>
                </a:prstClr>
              </a:outerShdw>
            </a:effectLst>
          </p:grpSpPr>
          <p:grpSp>
            <p:nvGrpSpPr>
              <p:cNvPr id="21" name="Group 56"/>
              <p:cNvGrpSpPr/>
              <p:nvPr/>
            </p:nvGrpSpPr>
            <p:grpSpPr>
              <a:xfrm>
                <a:off x="3884613" y="3306763"/>
                <a:ext cx="334963" cy="287338"/>
                <a:chOff x="3884613" y="3306763"/>
                <a:chExt cx="334963" cy="287338"/>
              </a:xfrm>
            </p:grpSpPr>
            <p:sp>
              <p:nvSpPr>
                <p:cNvPr id="26" name="Freeform 34"/>
                <p:cNvSpPr/>
                <p:nvPr/>
              </p:nvSpPr>
              <p:spPr bwMode="auto">
                <a:xfrm>
                  <a:off x="3884613" y="3306763"/>
                  <a:ext cx="334963" cy="287338"/>
                </a:xfrm>
                <a:custGeom>
                  <a:avLst/>
                  <a:gdLst>
                    <a:gd name="T0" fmla="*/ 0 w 211"/>
                    <a:gd name="T1" fmla="*/ 0 h 181"/>
                    <a:gd name="T2" fmla="*/ 211 w 211"/>
                    <a:gd name="T3" fmla="*/ 89 h 181"/>
                    <a:gd name="T4" fmla="*/ 0 w 211"/>
                    <a:gd name="T5" fmla="*/ 181 h 181"/>
                    <a:gd name="T6" fmla="*/ 0 w 211"/>
                    <a:gd name="T7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181">
                      <a:moveTo>
                        <a:pt x="0" y="0"/>
                      </a:moveTo>
                      <a:lnTo>
                        <a:pt x="211" y="89"/>
                      </a:lnTo>
                      <a:lnTo>
                        <a:pt x="0" y="1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9" name="Freeform 35"/>
                <p:cNvSpPr/>
                <p:nvPr/>
              </p:nvSpPr>
              <p:spPr bwMode="auto">
                <a:xfrm>
                  <a:off x="3884613" y="3306763"/>
                  <a:ext cx="334963" cy="141288"/>
                </a:xfrm>
                <a:custGeom>
                  <a:avLst/>
                  <a:gdLst>
                    <a:gd name="T0" fmla="*/ 0 w 211"/>
                    <a:gd name="T1" fmla="*/ 41 h 89"/>
                    <a:gd name="T2" fmla="*/ 10 w 211"/>
                    <a:gd name="T3" fmla="*/ 41 h 89"/>
                    <a:gd name="T4" fmla="*/ 10 w 211"/>
                    <a:gd name="T5" fmla="*/ 15 h 89"/>
                    <a:gd name="T6" fmla="*/ 211 w 211"/>
                    <a:gd name="T7" fmla="*/ 89 h 89"/>
                    <a:gd name="T8" fmla="*/ 0 w 211"/>
                    <a:gd name="T9" fmla="*/ 0 h 89"/>
                    <a:gd name="T10" fmla="*/ 0 w 211"/>
                    <a:gd name="T11" fmla="*/ 4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1" h="89">
                      <a:moveTo>
                        <a:pt x="0" y="41"/>
                      </a:moveTo>
                      <a:lnTo>
                        <a:pt x="10" y="41"/>
                      </a:lnTo>
                      <a:lnTo>
                        <a:pt x="10" y="15"/>
                      </a:lnTo>
                      <a:lnTo>
                        <a:pt x="211" y="89"/>
                      </a:lnTo>
                      <a:lnTo>
                        <a:pt x="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40" name="Group 65"/>
              <p:cNvGrpSpPr/>
              <p:nvPr/>
            </p:nvGrpSpPr>
            <p:grpSpPr>
              <a:xfrm>
                <a:off x="1992313" y="1851025"/>
                <a:ext cx="1892300" cy="1689100"/>
                <a:chOff x="1992313" y="1851025"/>
                <a:chExt cx="1892300" cy="1689100"/>
              </a:xfrm>
              <a:effectLst/>
            </p:grpSpPr>
            <p:sp>
              <p:nvSpPr>
                <p:cNvPr id="41" name="Freeform 30"/>
                <p:cNvSpPr>
                  <a:spLocks noEditPoints="1"/>
                </p:cNvSpPr>
                <p:nvPr/>
              </p:nvSpPr>
              <p:spPr bwMode="auto">
                <a:xfrm>
                  <a:off x="1992313" y="1851025"/>
                  <a:ext cx="1892300" cy="1689100"/>
                </a:xfrm>
                <a:custGeom>
                  <a:avLst/>
                  <a:gdLst>
                    <a:gd name="T0" fmla="*/ 358 w 497"/>
                    <a:gd name="T1" fmla="*/ 394 h 442"/>
                    <a:gd name="T2" fmla="*/ 442 w 497"/>
                    <a:gd name="T3" fmla="*/ 221 h 442"/>
                    <a:gd name="T4" fmla="*/ 221 w 497"/>
                    <a:gd name="T5" fmla="*/ 0 h 442"/>
                    <a:gd name="T6" fmla="*/ 0 w 497"/>
                    <a:gd name="T7" fmla="*/ 221 h 442"/>
                    <a:gd name="T8" fmla="*/ 221 w 497"/>
                    <a:gd name="T9" fmla="*/ 442 h 442"/>
                    <a:gd name="T10" fmla="*/ 497 w 497"/>
                    <a:gd name="T11" fmla="*/ 442 h 442"/>
                    <a:gd name="T12" fmla="*/ 497 w 497"/>
                    <a:gd name="T13" fmla="*/ 394 h 442"/>
                    <a:gd name="T14" fmla="*/ 358 w 497"/>
                    <a:gd name="T15" fmla="*/ 394 h 442"/>
                    <a:gd name="T16" fmla="*/ 221 w 497"/>
                    <a:gd name="T17" fmla="*/ 394 h 442"/>
                    <a:gd name="T18" fmla="*/ 48 w 497"/>
                    <a:gd name="T19" fmla="*/ 221 h 442"/>
                    <a:gd name="T20" fmla="*/ 221 w 497"/>
                    <a:gd name="T21" fmla="*/ 48 h 442"/>
                    <a:gd name="T22" fmla="*/ 395 w 497"/>
                    <a:gd name="T23" fmla="*/ 221 h 442"/>
                    <a:gd name="T24" fmla="*/ 221 w 497"/>
                    <a:gd name="T25" fmla="*/ 394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7" h="442">
                      <a:moveTo>
                        <a:pt x="358" y="394"/>
                      </a:moveTo>
                      <a:cubicBezTo>
                        <a:pt x="410" y="354"/>
                        <a:pt x="442" y="291"/>
                        <a:pt x="442" y="221"/>
                      </a:cubicBezTo>
                      <a:cubicBezTo>
                        <a:pt x="442" y="99"/>
                        <a:pt x="34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343"/>
                        <a:pt x="99" y="442"/>
                        <a:pt x="221" y="442"/>
                      </a:cubicBezTo>
                      <a:cubicBezTo>
                        <a:pt x="497" y="442"/>
                        <a:pt x="497" y="442"/>
                        <a:pt x="497" y="442"/>
                      </a:cubicBezTo>
                      <a:cubicBezTo>
                        <a:pt x="497" y="394"/>
                        <a:pt x="497" y="394"/>
                        <a:pt x="497" y="394"/>
                      </a:cubicBezTo>
                      <a:lnTo>
                        <a:pt x="358" y="394"/>
                      </a:lnTo>
                      <a:close/>
                      <a:moveTo>
                        <a:pt x="221" y="394"/>
                      </a:moveTo>
                      <a:cubicBezTo>
                        <a:pt x="126" y="394"/>
                        <a:pt x="48" y="317"/>
                        <a:pt x="48" y="221"/>
                      </a:cubicBezTo>
                      <a:cubicBezTo>
                        <a:pt x="48" y="125"/>
                        <a:pt x="126" y="48"/>
                        <a:pt x="221" y="48"/>
                      </a:cubicBezTo>
                      <a:cubicBezTo>
                        <a:pt x="317" y="48"/>
                        <a:pt x="395" y="125"/>
                        <a:pt x="395" y="221"/>
                      </a:cubicBezTo>
                      <a:cubicBezTo>
                        <a:pt x="395" y="317"/>
                        <a:pt x="317" y="394"/>
                        <a:pt x="221" y="3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2" name="Freeform 31"/>
                <p:cNvSpPr/>
                <p:nvPr/>
              </p:nvSpPr>
              <p:spPr bwMode="auto">
                <a:xfrm>
                  <a:off x="2373313" y="2233613"/>
                  <a:ext cx="1511300" cy="1138238"/>
                </a:xfrm>
                <a:custGeom>
                  <a:avLst/>
                  <a:gdLst>
                    <a:gd name="T0" fmla="*/ 157 w 397"/>
                    <a:gd name="T1" fmla="*/ 294 h 298"/>
                    <a:gd name="T2" fmla="*/ 298 w 397"/>
                    <a:gd name="T3" fmla="*/ 124 h 298"/>
                    <a:gd name="T4" fmla="*/ 245 w 397"/>
                    <a:gd name="T5" fmla="*/ 0 h 298"/>
                    <a:gd name="T6" fmla="*/ 295 w 397"/>
                    <a:gd name="T7" fmla="*/ 121 h 298"/>
                    <a:gd name="T8" fmla="*/ 121 w 397"/>
                    <a:gd name="T9" fmla="*/ 294 h 298"/>
                    <a:gd name="T10" fmla="*/ 0 w 397"/>
                    <a:gd name="T11" fmla="*/ 245 h 298"/>
                    <a:gd name="T12" fmla="*/ 124 w 397"/>
                    <a:gd name="T13" fmla="*/ 298 h 298"/>
                    <a:gd name="T14" fmla="*/ 124 w 397"/>
                    <a:gd name="T15" fmla="*/ 298 h 298"/>
                    <a:gd name="T16" fmla="*/ 124 w 397"/>
                    <a:gd name="T17" fmla="*/ 298 h 298"/>
                    <a:gd name="T18" fmla="*/ 397 w 397"/>
                    <a:gd name="T19" fmla="*/ 298 h 298"/>
                    <a:gd name="T20" fmla="*/ 397 w 397"/>
                    <a:gd name="T21" fmla="*/ 294 h 298"/>
                    <a:gd name="T22" fmla="*/ 157 w 397"/>
                    <a:gd name="T23" fmla="*/ 294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7" h="298">
                      <a:moveTo>
                        <a:pt x="157" y="294"/>
                      </a:moveTo>
                      <a:cubicBezTo>
                        <a:pt x="237" y="279"/>
                        <a:pt x="298" y="209"/>
                        <a:pt x="298" y="124"/>
                      </a:cubicBezTo>
                      <a:cubicBezTo>
                        <a:pt x="298" y="76"/>
                        <a:pt x="278" y="32"/>
                        <a:pt x="245" y="0"/>
                      </a:cubicBezTo>
                      <a:cubicBezTo>
                        <a:pt x="276" y="31"/>
                        <a:pt x="295" y="74"/>
                        <a:pt x="295" y="121"/>
                      </a:cubicBezTo>
                      <a:cubicBezTo>
                        <a:pt x="295" y="217"/>
                        <a:pt x="217" y="294"/>
                        <a:pt x="121" y="294"/>
                      </a:cubicBezTo>
                      <a:cubicBezTo>
                        <a:pt x="74" y="294"/>
                        <a:pt x="32" y="276"/>
                        <a:pt x="0" y="245"/>
                      </a:cubicBezTo>
                      <a:cubicBezTo>
                        <a:pt x="32" y="277"/>
                        <a:pt x="76" y="298"/>
                        <a:pt x="124" y="298"/>
                      </a:cubicBezTo>
                      <a:cubicBezTo>
                        <a:pt x="124" y="298"/>
                        <a:pt x="124" y="298"/>
                        <a:pt x="124" y="298"/>
                      </a:cubicBezTo>
                      <a:cubicBezTo>
                        <a:pt x="124" y="298"/>
                        <a:pt x="124" y="298"/>
                        <a:pt x="124" y="298"/>
                      </a:cubicBezTo>
                      <a:cubicBezTo>
                        <a:pt x="397" y="298"/>
                        <a:pt x="397" y="298"/>
                        <a:pt x="397" y="298"/>
                      </a:cubicBezTo>
                      <a:cubicBezTo>
                        <a:pt x="397" y="294"/>
                        <a:pt x="397" y="294"/>
                        <a:pt x="397" y="294"/>
                      </a:cubicBezTo>
                      <a:lnTo>
                        <a:pt x="157" y="294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3" name="Freeform 32"/>
                <p:cNvSpPr/>
                <p:nvPr/>
              </p:nvSpPr>
              <p:spPr bwMode="auto">
                <a:xfrm>
                  <a:off x="1992313" y="1851025"/>
                  <a:ext cx="1443038" cy="1447800"/>
                </a:xfrm>
                <a:custGeom>
                  <a:avLst/>
                  <a:gdLst>
                    <a:gd name="T0" fmla="*/ 3 w 379"/>
                    <a:gd name="T1" fmla="*/ 224 h 379"/>
                    <a:gd name="T2" fmla="*/ 224 w 379"/>
                    <a:gd name="T3" fmla="*/ 3 h 379"/>
                    <a:gd name="T4" fmla="*/ 379 w 379"/>
                    <a:gd name="T5" fmla="*/ 66 h 379"/>
                    <a:gd name="T6" fmla="*/ 221 w 379"/>
                    <a:gd name="T7" fmla="*/ 0 h 379"/>
                    <a:gd name="T8" fmla="*/ 0 w 379"/>
                    <a:gd name="T9" fmla="*/ 221 h 379"/>
                    <a:gd name="T10" fmla="*/ 66 w 379"/>
                    <a:gd name="T11" fmla="*/ 379 h 379"/>
                    <a:gd name="T12" fmla="*/ 3 w 379"/>
                    <a:gd name="T13" fmla="*/ 224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9" h="379">
                      <a:moveTo>
                        <a:pt x="3" y="224"/>
                      </a:moveTo>
                      <a:cubicBezTo>
                        <a:pt x="3" y="102"/>
                        <a:pt x="102" y="3"/>
                        <a:pt x="224" y="3"/>
                      </a:cubicBezTo>
                      <a:cubicBezTo>
                        <a:pt x="285" y="3"/>
                        <a:pt x="339" y="27"/>
                        <a:pt x="379" y="66"/>
                      </a:cubicBezTo>
                      <a:cubicBezTo>
                        <a:pt x="339" y="25"/>
                        <a:pt x="28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283"/>
                        <a:pt x="25" y="339"/>
                        <a:pt x="66" y="379"/>
                      </a:cubicBezTo>
                      <a:cubicBezTo>
                        <a:pt x="27" y="339"/>
                        <a:pt x="3" y="284"/>
                        <a:pt x="3" y="224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44" name="Freeform 33"/>
                <p:cNvSpPr/>
                <p:nvPr/>
              </p:nvSpPr>
              <p:spPr bwMode="auto">
                <a:xfrm>
                  <a:off x="2833688" y="3130550"/>
                  <a:ext cx="723900" cy="225425"/>
                </a:xfrm>
                <a:custGeom>
                  <a:avLst/>
                  <a:gdLst>
                    <a:gd name="T0" fmla="*/ 0 w 190"/>
                    <a:gd name="T1" fmla="*/ 59 h 59"/>
                    <a:gd name="T2" fmla="*/ 137 w 190"/>
                    <a:gd name="T3" fmla="*/ 59 h 59"/>
                    <a:gd name="T4" fmla="*/ 190 w 190"/>
                    <a:gd name="T5" fmla="*/ 0 h 59"/>
                    <a:gd name="T6" fmla="*/ 131 w 190"/>
                    <a:gd name="T7" fmla="*/ 0 h 59"/>
                    <a:gd name="T8" fmla="*/ 0 w 190"/>
                    <a:gd name="T9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9">
                      <a:moveTo>
                        <a:pt x="0" y="59"/>
                      </a:moveTo>
                      <a:cubicBezTo>
                        <a:pt x="137" y="59"/>
                        <a:pt x="137" y="59"/>
                        <a:pt x="137" y="59"/>
                      </a:cubicBezTo>
                      <a:cubicBezTo>
                        <a:pt x="158" y="43"/>
                        <a:pt x="176" y="23"/>
                        <a:pt x="190" y="0"/>
                      </a:cubicBezTo>
                      <a:cubicBezTo>
                        <a:pt x="131" y="0"/>
                        <a:pt x="131" y="0"/>
                        <a:pt x="131" y="0"/>
                      </a:cubicBezTo>
                      <a:cubicBezTo>
                        <a:pt x="99" y="36"/>
                        <a:pt x="52" y="59"/>
                        <a:pt x="0" y="59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chemeClr val="accent1">
                        <a:alpha val="0"/>
                      </a:schemeClr>
                    </a:gs>
                    <a:gs pos="100000">
                      <a:srgbClr val="000000">
                        <a:alpha val="4000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5" name="Ring_03"/>
          <p:cNvGrpSpPr/>
          <p:nvPr/>
        </p:nvGrpSpPr>
        <p:grpSpPr>
          <a:xfrm>
            <a:off x="6048375" y="1851025"/>
            <a:ext cx="2498726" cy="1743076"/>
            <a:chOff x="6048375" y="1851025"/>
            <a:chExt cx="2498726" cy="1743076"/>
          </a:xfrm>
        </p:grpSpPr>
        <p:grpSp>
          <p:nvGrpSpPr>
            <p:cNvPr id="62" name="Group 61"/>
            <p:cNvGrpSpPr/>
            <p:nvPr/>
          </p:nvGrpSpPr>
          <p:grpSpPr>
            <a:xfrm>
              <a:off x="6048375" y="3355975"/>
              <a:ext cx="1131888" cy="184150"/>
              <a:chOff x="6048375" y="3355975"/>
              <a:chExt cx="1131888" cy="184150"/>
            </a:xfrm>
            <a:effectLst>
              <a:outerShdw blurRad="127000" dist="38100" dir="2700000" algn="tl" rotWithShape="0">
                <a:prstClr val="black">
                  <a:alpha val="35000"/>
                </a:prstClr>
              </a:outerShdw>
            </a:effectLst>
          </p:grpSpPr>
          <p:sp>
            <p:nvSpPr>
              <p:cNvPr id="17" name="Freeform 16"/>
              <p:cNvSpPr/>
              <p:nvPr/>
            </p:nvSpPr>
            <p:spPr bwMode="auto">
              <a:xfrm>
                <a:off x="6048375" y="3355975"/>
                <a:ext cx="1131888" cy="184150"/>
              </a:xfrm>
              <a:custGeom>
                <a:avLst/>
                <a:gdLst>
                  <a:gd name="T0" fmla="*/ 160 w 297"/>
                  <a:gd name="T1" fmla="*/ 0 h 48"/>
                  <a:gd name="T2" fmla="*/ 0 w 297"/>
                  <a:gd name="T3" fmla="*/ 0 h 48"/>
                  <a:gd name="T4" fmla="*/ 0 w 297"/>
                  <a:gd name="T5" fmla="*/ 48 h 48"/>
                  <a:gd name="T6" fmla="*/ 297 w 297"/>
                  <a:gd name="T7" fmla="*/ 48 h 48"/>
                  <a:gd name="T8" fmla="*/ 160 w 297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8">
                    <a:moveTo>
                      <a:pt x="1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97" y="48"/>
                      <a:pt x="297" y="48"/>
                      <a:pt x="297" y="48"/>
                    </a:cubicBezTo>
                    <a:cubicBezTo>
                      <a:pt x="245" y="48"/>
                      <a:pt x="198" y="30"/>
                      <a:pt x="16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8" name="Freeform 17"/>
              <p:cNvSpPr/>
              <p:nvPr/>
            </p:nvSpPr>
            <p:spPr bwMode="auto">
              <a:xfrm>
                <a:off x="6048375" y="3355975"/>
                <a:ext cx="625475" cy="15875"/>
              </a:xfrm>
              <a:custGeom>
                <a:avLst/>
                <a:gdLst>
                  <a:gd name="T0" fmla="*/ 160 w 164"/>
                  <a:gd name="T1" fmla="*/ 0 h 4"/>
                  <a:gd name="T2" fmla="*/ 0 w 164"/>
                  <a:gd name="T3" fmla="*/ 0 h 4"/>
                  <a:gd name="T4" fmla="*/ 0 w 164"/>
                  <a:gd name="T5" fmla="*/ 4 h 4"/>
                  <a:gd name="T6" fmla="*/ 156 w 164"/>
                  <a:gd name="T7" fmla="*/ 4 h 4"/>
                  <a:gd name="T8" fmla="*/ 163 w 164"/>
                  <a:gd name="T9" fmla="*/ 4 h 4"/>
                  <a:gd name="T10" fmla="*/ 164 w 164"/>
                  <a:gd name="T11" fmla="*/ 4 h 4"/>
                  <a:gd name="T12" fmla="*/ 160 w 1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" h="4">
                    <a:moveTo>
                      <a:pt x="1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56" y="4"/>
                      <a:pt x="156" y="4"/>
                      <a:pt x="156" y="4"/>
                    </a:cubicBezTo>
                    <a:cubicBezTo>
                      <a:pt x="163" y="4"/>
                      <a:pt x="163" y="4"/>
                      <a:pt x="163" y="4"/>
                    </a:cubicBezTo>
                    <a:cubicBezTo>
                      <a:pt x="164" y="4"/>
                      <a:pt x="164" y="4"/>
                      <a:pt x="164" y="4"/>
                    </a:cubicBezTo>
                    <a:cubicBezTo>
                      <a:pt x="163" y="3"/>
                      <a:pt x="161" y="2"/>
                      <a:pt x="160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9" name="Group 78"/>
            <p:cNvGrpSpPr/>
            <p:nvPr/>
          </p:nvGrpSpPr>
          <p:grpSpPr>
            <a:xfrm>
              <a:off x="6337300" y="1851025"/>
              <a:ext cx="2209801" cy="1743076"/>
              <a:chOff x="6337300" y="1851025"/>
              <a:chExt cx="2209801" cy="1743076"/>
            </a:xfrm>
            <a:effectLst>
              <a:outerShdw blurRad="139700" dist="38100" dir="2700000" algn="tl" rotWithShape="0">
                <a:prstClr val="black">
                  <a:alpha val="35000"/>
                </a:prstClr>
              </a:outerShdw>
            </a:effectLst>
          </p:grpSpPr>
          <p:grpSp>
            <p:nvGrpSpPr>
              <p:cNvPr id="61" name="Group 60"/>
              <p:cNvGrpSpPr/>
              <p:nvPr/>
            </p:nvGrpSpPr>
            <p:grpSpPr>
              <a:xfrm>
                <a:off x="8212138" y="3306763"/>
                <a:ext cx="334963" cy="287338"/>
                <a:chOff x="8212138" y="3306763"/>
                <a:chExt cx="334963" cy="287338"/>
              </a:xfrm>
            </p:grpSpPr>
            <p:sp>
              <p:nvSpPr>
                <p:cNvPr id="19" name="Freeform 18"/>
                <p:cNvSpPr/>
                <p:nvPr/>
              </p:nvSpPr>
              <p:spPr bwMode="auto">
                <a:xfrm>
                  <a:off x="8212138" y="3306763"/>
                  <a:ext cx="334963" cy="287338"/>
                </a:xfrm>
                <a:custGeom>
                  <a:avLst/>
                  <a:gdLst>
                    <a:gd name="T0" fmla="*/ 0 w 211"/>
                    <a:gd name="T1" fmla="*/ 0 h 181"/>
                    <a:gd name="T2" fmla="*/ 211 w 211"/>
                    <a:gd name="T3" fmla="*/ 89 h 181"/>
                    <a:gd name="T4" fmla="*/ 0 w 211"/>
                    <a:gd name="T5" fmla="*/ 181 h 181"/>
                    <a:gd name="T6" fmla="*/ 0 w 211"/>
                    <a:gd name="T7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181">
                      <a:moveTo>
                        <a:pt x="0" y="0"/>
                      </a:moveTo>
                      <a:lnTo>
                        <a:pt x="211" y="89"/>
                      </a:lnTo>
                      <a:lnTo>
                        <a:pt x="0" y="1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0" name="Freeform 19"/>
                <p:cNvSpPr/>
                <p:nvPr/>
              </p:nvSpPr>
              <p:spPr bwMode="auto">
                <a:xfrm>
                  <a:off x="8212138" y="3306763"/>
                  <a:ext cx="334963" cy="141288"/>
                </a:xfrm>
                <a:custGeom>
                  <a:avLst/>
                  <a:gdLst>
                    <a:gd name="T0" fmla="*/ 0 w 211"/>
                    <a:gd name="T1" fmla="*/ 41 h 89"/>
                    <a:gd name="T2" fmla="*/ 9 w 211"/>
                    <a:gd name="T3" fmla="*/ 41 h 89"/>
                    <a:gd name="T4" fmla="*/ 9 w 211"/>
                    <a:gd name="T5" fmla="*/ 15 h 89"/>
                    <a:gd name="T6" fmla="*/ 211 w 211"/>
                    <a:gd name="T7" fmla="*/ 89 h 89"/>
                    <a:gd name="T8" fmla="*/ 0 w 211"/>
                    <a:gd name="T9" fmla="*/ 0 h 89"/>
                    <a:gd name="T10" fmla="*/ 0 w 211"/>
                    <a:gd name="T11" fmla="*/ 4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1" h="89">
                      <a:moveTo>
                        <a:pt x="0" y="41"/>
                      </a:moveTo>
                      <a:lnTo>
                        <a:pt x="9" y="41"/>
                      </a:lnTo>
                      <a:lnTo>
                        <a:pt x="9" y="15"/>
                      </a:lnTo>
                      <a:lnTo>
                        <a:pt x="211" y="89"/>
                      </a:lnTo>
                      <a:lnTo>
                        <a:pt x="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6337300" y="1851025"/>
                <a:ext cx="1874838" cy="1689100"/>
                <a:chOff x="6337300" y="1851025"/>
                <a:chExt cx="1874838" cy="1689100"/>
              </a:xfrm>
              <a:effectLst/>
            </p:grpSpPr>
            <p:sp>
              <p:nvSpPr>
                <p:cNvPr id="13" name="Freeform 12"/>
                <p:cNvSpPr>
                  <a:spLocks noEditPoints="1"/>
                </p:cNvSpPr>
                <p:nvPr/>
              </p:nvSpPr>
              <p:spPr bwMode="auto">
                <a:xfrm>
                  <a:off x="6337300" y="1851025"/>
                  <a:ext cx="1874838" cy="1689100"/>
                </a:xfrm>
                <a:custGeom>
                  <a:avLst/>
                  <a:gdLst>
                    <a:gd name="T0" fmla="*/ 358 w 492"/>
                    <a:gd name="T1" fmla="*/ 394 h 442"/>
                    <a:gd name="T2" fmla="*/ 442 w 492"/>
                    <a:gd name="T3" fmla="*/ 221 h 442"/>
                    <a:gd name="T4" fmla="*/ 221 w 492"/>
                    <a:gd name="T5" fmla="*/ 0 h 442"/>
                    <a:gd name="T6" fmla="*/ 0 w 492"/>
                    <a:gd name="T7" fmla="*/ 221 h 442"/>
                    <a:gd name="T8" fmla="*/ 221 w 492"/>
                    <a:gd name="T9" fmla="*/ 442 h 442"/>
                    <a:gd name="T10" fmla="*/ 492 w 492"/>
                    <a:gd name="T11" fmla="*/ 442 h 442"/>
                    <a:gd name="T12" fmla="*/ 492 w 492"/>
                    <a:gd name="T13" fmla="*/ 394 h 442"/>
                    <a:gd name="T14" fmla="*/ 358 w 492"/>
                    <a:gd name="T15" fmla="*/ 394 h 442"/>
                    <a:gd name="T16" fmla="*/ 221 w 492"/>
                    <a:gd name="T17" fmla="*/ 394 h 442"/>
                    <a:gd name="T18" fmla="*/ 48 w 492"/>
                    <a:gd name="T19" fmla="*/ 221 h 442"/>
                    <a:gd name="T20" fmla="*/ 221 w 492"/>
                    <a:gd name="T21" fmla="*/ 48 h 442"/>
                    <a:gd name="T22" fmla="*/ 394 w 492"/>
                    <a:gd name="T23" fmla="*/ 221 h 442"/>
                    <a:gd name="T24" fmla="*/ 221 w 492"/>
                    <a:gd name="T25" fmla="*/ 394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2" h="442">
                      <a:moveTo>
                        <a:pt x="358" y="394"/>
                      </a:moveTo>
                      <a:cubicBezTo>
                        <a:pt x="409" y="354"/>
                        <a:pt x="442" y="291"/>
                        <a:pt x="442" y="221"/>
                      </a:cubicBezTo>
                      <a:cubicBezTo>
                        <a:pt x="442" y="99"/>
                        <a:pt x="34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343"/>
                        <a:pt x="99" y="442"/>
                        <a:pt x="221" y="442"/>
                      </a:cubicBezTo>
                      <a:cubicBezTo>
                        <a:pt x="492" y="442"/>
                        <a:pt x="492" y="442"/>
                        <a:pt x="492" y="442"/>
                      </a:cubicBezTo>
                      <a:cubicBezTo>
                        <a:pt x="492" y="394"/>
                        <a:pt x="492" y="394"/>
                        <a:pt x="492" y="394"/>
                      </a:cubicBezTo>
                      <a:lnTo>
                        <a:pt x="358" y="394"/>
                      </a:lnTo>
                      <a:close/>
                      <a:moveTo>
                        <a:pt x="221" y="394"/>
                      </a:moveTo>
                      <a:cubicBezTo>
                        <a:pt x="125" y="394"/>
                        <a:pt x="48" y="317"/>
                        <a:pt x="48" y="221"/>
                      </a:cubicBezTo>
                      <a:cubicBezTo>
                        <a:pt x="48" y="125"/>
                        <a:pt x="125" y="48"/>
                        <a:pt x="221" y="48"/>
                      </a:cubicBezTo>
                      <a:cubicBezTo>
                        <a:pt x="317" y="48"/>
                        <a:pt x="394" y="125"/>
                        <a:pt x="394" y="221"/>
                      </a:cubicBezTo>
                      <a:cubicBezTo>
                        <a:pt x="394" y="317"/>
                        <a:pt x="317" y="394"/>
                        <a:pt x="221" y="39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4" name="Freeform 13"/>
                <p:cNvSpPr/>
                <p:nvPr/>
              </p:nvSpPr>
              <p:spPr bwMode="auto">
                <a:xfrm>
                  <a:off x="6718300" y="2233613"/>
                  <a:ext cx="1493838" cy="1138238"/>
                </a:xfrm>
                <a:custGeom>
                  <a:avLst/>
                  <a:gdLst>
                    <a:gd name="T0" fmla="*/ 157 w 392"/>
                    <a:gd name="T1" fmla="*/ 294 h 298"/>
                    <a:gd name="T2" fmla="*/ 298 w 392"/>
                    <a:gd name="T3" fmla="*/ 124 h 298"/>
                    <a:gd name="T4" fmla="*/ 245 w 392"/>
                    <a:gd name="T5" fmla="*/ 0 h 298"/>
                    <a:gd name="T6" fmla="*/ 294 w 392"/>
                    <a:gd name="T7" fmla="*/ 121 h 298"/>
                    <a:gd name="T8" fmla="*/ 121 w 392"/>
                    <a:gd name="T9" fmla="*/ 294 h 298"/>
                    <a:gd name="T10" fmla="*/ 0 w 392"/>
                    <a:gd name="T11" fmla="*/ 245 h 298"/>
                    <a:gd name="T12" fmla="*/ 123 w 392"/>
                    <a:gd name="T13" fmla="*/ 298 h 298"/>
                    <a:gd name="T14" fmla="*/ 123 w 392"/>
                    <a:gd name="T15" fmla="*/ 298 h 298"/>
                    <a:gd name="T16" fmla="*/ 392 w 392"/>
                    <a:gd name="T17" fmla="*/ 298 h 298"/>
                    <a:gd name="T18" fmla="*/ 392 w 392"/>
                    <a:gd name="T19" fmla="*/ 294 h 298"/>
                    <a:gd name="T20" fmla="*/ 157 w 392"/>
                    <a:gd name="T21" fmla="*/ 294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2" h="298">
                      <a:moveTo>
                        <a:pt x="157" y="294"/>
                      </a:moveTo>
                      <a:cubicBezTo>
                        <a:pt x="237" y="279"/>
                        <a:pt x="298" y="209"/>
                        <a:pt x="298" y="124"/>
                      </a:cubicBezTo>
                      <a:cubicBezTo>
                        <a:pt x="298" y="76"/>
                        <a:pt x="277" y="32"/>
                        <a:pt x="245" y="0"/>
                      </a:cubicBezTo>
                      <a:cubicBezTo>
                        <a:pt x="276" y="31"/>
                        <a:pt x="294" y="74"/>
                        <a:pt x="294" y="121"/>
                      </a:cubicBezTo>
                      <a:cubicBezTo>
                        <a:pt x="294" y="217"/>
                        <a:pt x="217" y="294"/>
                        <a:pt x="121" y="294"/>
                      </a:cubicBezTo>
                      <a:cubicBezTo>
                        <a:pt x="74" y="294"/>
                        <a:pt x="31" y="276"/>
                        <a:pt x="0" y="245"/>
                      </a:cubicBezTo>
                      <a:cubicBezTo>
                        <a:pt x="31" y="277"/>
                        <a:pt x="75" y="297"/>
                        <a:pt x="123" y="298"/>
                      </a:cubicBezTo>
                      <a:cubicBezTo>
                        <a:pt x="123" y="298"/>
                        <a:pt x="123" y="298"/>
                        <a:pt x="123" y="298"/>
                      </a:cubicBezTo>
                      <a:cubicBezTo>
                        <a:pt x="392" y="298"/>
                        <a:pt x="392" y="298"/>
                        <a:pt x="392" y="298"/>
                      </a:cubicBezTo>
                      <a:cubicBezTo>
                        <a:pt x="392" y="294"/>
                        <a:pt x="392" y="294"/>
                        <a:pt x="392" y="294"/>
                      </a:cubicBezTo>
                      <a:lnTo>
                        <a:pt x="157" y="294"/>
                      </a:ln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5" name="Freeform 14"/>
                <p:cNvSpPr/>
                <p:nvPr/>
              </p:nvSpPr>
              <p:spPr bwMode="auto">
                <a:xfrm>
                  <a:off x="6337300" y="1851025"/>
                  <a:ext cx="1444625" cy="1447800"/>
                </a:xfrm>
                <a:custGeom>
                  <a:avLst/>
                  <a:gdLst>
                    <a:gd name="T0" fmla="*/ 3 w 379"/>
                    <a:gd name="T1" fmla="*/ 224 h 379"/>
                    <a:gd name="T2" fmla="*/ 224 w 379"/>
                    <a:gd name="T3" fmla="*/ 3 h 379"/>
                    <a:gd name="T4" fmla="*/ 379 w 379"/>
                    <a:gd name="T5" fmla="*/ 66 h 379"/>
                    <a:gd name="T6" fmla="*/ 221 w 379"/>
                    <a:gd name="T7" fmla="*/ 0 h 379"/>
                    <a:gd name="T8" fmla="*/ 0 w 379"/>
                    <a:gd name="T9" fmla="*/ 221 h 379"/>
                    <a:gd name="T10" fmla="*/ 66 w 379"/>
                    <a:gd name="T11" fmla="*/ 379 h 379"/>
                    <a:gd name="T12" fmla="*/ 3 w 379"/>
                    <a:gd name="T13" fmla="*/ 224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9" h="379">
                      <a:moveTo>
                        <a:pt x="3" y="224"/>
                      </a:moveTo>
                      <a:cubicBezTo>
                        <a:pt x="3" y="102"/>
                        <a:pt x="102" y="3"/>
                        <a:pt x="224" y="3"/>
                      </a:cubicBezTo>
                      <a:cubicBezTo>
                        <a:pt x="284" y="3"/>
                        <a:pt x="339" y="27"/>
                        <a:pt x="379" y="66"/>
                      </a:cubicBezTo>
                      <a:cubicBezTo>
                        <a:pt x="339" y="25"/>
                        <a:pt x="28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283"/>
                        <a:pt x="25" y="339"/>
                        <a:pt x="66" y="379"/>
                      </a:cubicBezTo>
                      <a:cubicBezTo>
                        <a:pt x="27" y="339"/>
                        <a:pt x="3" y="284"/>
                        <a:pt x="3" y="224"/>
                      </a:cubicBezTo>
                      <a:close/>
                    </a:path>
                  </a:pathLst>
                </a:cu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6" name="Freeform 15"/>
                <p:cNvSpPr/>
                <p:nvPr/>
              </p:nvSpPr>
              <p:spPr bwMode="auto">
                <a:xfrm>
                  <a:off x="7180263" y="3135313"/>
                  <a:ext cx="719138" cy="220663"/>
                </a:xfrm>
                <a:custGeom>
                  <a:avLst/>
                  <a:gdLst>
                    <a:gd name="T0" fmla="*/ 0 w 189"/>
                    <a:gd name="T1" fmla="*/ 58 h 58"/>
                    <a:gd name="T2" fmla="*/ 137 w 189"/>
                    <a:gd name="T3" fmla="*/ 58 h 58"/>
                    <a:gd name="T4" fmla="*/ 189 w 189"/>
                    <a:gd name="T5" fmla="*/ 0 h 58"/>
                    <a:gd name="T6" fmla="*/ 130 w 189"/>
                    <a:gd name="T7" fmla="*/ 0 h 58"/>
                    <a:gd name="T8" fmla="*/ 0 w 189"/>
                    <a:gd name="T9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9" h="58">
                      <a:moveTo>
                        <a:pt x="0" y="58"/>
                      </a:moveTo>
                      <a:cubicBezTo>
                        <a:pt x="137" y="58"/>
                        <a:pt x="137" y="58"/>
                        <a:pt x="137" y="58"/>
                      </a:cubicBezTo>
                      <a:cubicBezTo>
                        <a:pt x="158" y="42"/>
                        <a:pt x="175" y="22"/>
                        <a:pt x="189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98" y="36"/>
                        <a:pt x="51" y="58"/>
                        <a:pt x="0" y="58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chemeClr val="accent3">
                        <a:alpha val="0"/>
                      </a:schemeClr>
                    </a:gs>
                    <a:gs pos="100000">
                      <a:srgbClr val="000000">
                        <a:alpha val="4000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4" name="Ring_02"/>
          <p:cNvGrpSpPr/>
          <p:nvPr/>
        </p:nvGrpSpPr>
        <p:grpSpPr>
          <a:xfrm>
            <a:off x="3884613" y="1851025"/>
            <a:ext cx="2498725" cy="1743076"/>
            <a:chOff x="3884613" y="1851025"/>
            <a:chExt cx="2498725" cy="1743076"/>
          </a:xfrm>
        </p:grpSpPr>
        <p:grpSp>
          <p:nvGrpSpPr>
            <p:cNvPr id="63" name="Group 62"/>
            <p:cNvGrpSpPr/>
            <p:nvPr/>
          </p:nvGrpSpPr>
          <p:grpSpPr>
            <a:xfrm>
              <a:off x="3884613" y="3355975"/>
              <a:ext cx="1131888" cy="184150"/>
              <a:chOff x="3884613" y="3355975"/>
              <a:chExt cx="1131888" cy="184150"/>
            </a:xfrm>
            <a:effectLst>
              <a:outerShdw blurRad="127000" dist="38100" dir="2700000" algn="tl" rotWithShape="0">
                <a:prstClr val="black">
                  <a:alpha val="35000"/>
                </a:prstClr>
              </a:outerShdw>
            </a:effectLst>
          </p:grpSpPr>
          <p:sp>
            <p:nvSpPr>
              <p:cNvPr id="22" name="Freeform 21"/>
              <p:cNvSpPr/>
              <p:nvPr/>
            </p:nvSpPr>
            <p:spPr bwMode="auto">
              <a:xfrm>
                <a:off x="3884613" y="3355975"/>
                <a:ext cx="1131888" cy="184150"/>
              </a:xfrm>
              <a:custGeom>
                <a:avLst/>
                <a:gdLst>
                  <a:gd name="T0" fmla="*/ 160 w 297"/>
                  <a:gd name="T1" fmla="*/ 0 h 48"/>
                  <a:gd name="T2" fmla="*/ 0 w 297"/>
                  <a:gd name="T3" fmla="*/ 0 h 48"/>
                  <a:gd name="T4" fmla="*/ 0 w 297"/>
                  <a:gd name="T5" fmla="*/ 48 h 48"/>
                  <a:gd name="T6" fmla="*/ 297 w 297"/>
                  <a:gd name="T7" fmla="*/ 48 h 48"/>
                  <a:gd name="T8" fmla="*/ 160 w 297"/>
                  <a:gd name="T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7" h="48">
                    <a:moveTo>
                      <a:pt x="1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297" y="48"/>
                      <a:pt x="297" y="48"/>
                      <a:pt x="297" y="48"/>
                    </a:cubicBezTo>
                    <a:cubicBezTo>
                      <a:pt x="245" y="48"/>
                      <a:pt x="198" y="30"/>
                      <a:pt x="16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3" name="Freeform 22"/>
              <p:cNvSpPr/>
              <p:nvPr/>
            </p:nvSpPr>
            <p:spPr bwMode="auto">
              <a:xfrm>
                <a:off x="3884613" y="3355975"/>
                <a:ext cx="625475" cy="15875"/>
              </a:xfrm>
              <a:custGeom>
                <a:avLst/>
                <a:gdLst>
                  <a:gd name="T0" fmla="*/ 160 w 164"/>
                  <a:gd name="T1" fmla="*/ 0 h 4"/>
                  <a:gd name="T2" fmla="*/ 0 w 164"/>
                  <a:gd name="T3" fmla="*/ 0 h 4"/>
                  <a:gd name="T4" fmla="*/ 0 w 164"/>
                  <a:gd name="T5" fmla="*/ 4 h 4"/>
                  <a:gd name="T6" fmla="*/ 156 w 164"/>
                  <a:gd name="T7" fmla="*/ 4 h 4"/>
                  <a:gd name="T8" fmla="*/ 163 w 164"/>
                  <a:gd name="T9" fmla="*/ 4 h 4"/>
                  <a:gd name="T10" fmla="*/ 164 w 164"/>
                  <a:gd name="T11" fmla="*/ 4 h 4"/>
                  <a:gd name="T12" fmla="*/ 160 w 16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4" h="4">
                    <a:moveTo>
                      <a:pt x="16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56" y="4"/>
                      <a:pt x="156" y="4"/>
                      <a:pt x="156" y="4"/>
                    </a:cubicBezTo>
                    <a:cubicBezTo>
                      <a:pt x="163" y="4"/>
                      <a:pt x="163" y="4"/>
                      <a:pt x="163" y="4"/>
                    </a:cubicBezTo>
                    <a:cubicBezTo>
                      <a:pt x="164" y="4"/>
                      <a:pt x="164" y="4"/>
                      <a:pt x="164" y="4"/>
                    </a:cubicBezTo>
                    <a:cubicBezTo>
                      <a:pt x="163" y="3"/>
                      <a:pt x="161" y="2"/>
                      <a:pt x="160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8" name="Group 77"/>
            <p:cNvGrpSpPr/>
            <p:nvPr/>
          </p:nvGrpSpPr>
          <p:grpSpPr>
            <a:xfrm>
              <a:off x="4175125" y="1851025"/>
              <a:ext cx="2208213" cy="1743076"/>
              <a:chOff x="4175125" y="1851025"/>
              <a:chExt cx="2208213" cy="1743076"/>
            </a:xfrm>
            <a:effectLst>
              <a:outerShdw blurRad="139700" dist="38100" dir="2700000" algn="tl" rotWithShape="0">
                <a:prstClr val="black">
                  <a:alpha val="35000"/>
                </a:prstClr>
              </a:outerShdw>
            </a:effectLst>
          </p:grpSpPr>
          <p:grpSp>
            <p:nvGrpSpPr>
              <p:cNvPr id="59" name="Group 58"/>
              <p:cNvGrpSpPr/>
              <p:nvPr/>
            </p:nvGrpSpPr>
            <p:grpSpPr>
              <a:xfrm>
                <a:off x="6048375" y="3306763"/>
                <a:ext cx="334963" cy="287338"/>
                <a:chOff x="6048375" y="3306763"/>
                <a:chExt cx="334963" cy="287338"/>
              </a:xfrm>
            </p:grpSpPr>
            <p:sp>
              <p:nvSpPr>
                <p:cNvPr id="24" name="Freeform 23"/>
                <p:cNvSpPr/>
                <p:nvPr/>
              </p:nvSpPr>
              <p:spPr bwMode="auto">
                <a:xfrm>
                  <a:off x="6048375" y="3306763"/>
                  <a:ext cx="334963" cy="287338"/>
                </a:xfrm>
                <a:custGeom>
                  <a:avLst/>
                  <a:gdLst>
                    <a:gd name="T0" fmla="*/ 0 w 211"/>
                    <a:gd name="T1" fmla="*/ 0 h 181"/>
                    <a:gd name="T2" fmla="*/ 211 w 211"/>
                    <a:gd name="T3" fmla="*/ 89 h 181"/>
                    <a:gd name="T4" fmla="*/ 0 w 211"/>
                    <a:gd name="T5" fmla="*/ 181 h 181"/>
                    <a:gd name="T6" fmla="*/ 0 w 211"/>
                    <a:gd name="T7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181">
                      <a:moveTo>
                        <a:pt x="0" y="0"/>
                      </a:moveTo>
                      <a:lnTo>
                        <a:pt x="211" y="89"/>
                      </a:lnTo>
                      <a:lnTo>
                        <a:pt x="0" y="1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Freeform 24"/>
                <p:cNvSpPr/>
                <p:nvPr/>
              </p:nvSpPr>
              <p:spPr bwMode="auto">
                <a:xfrm>
                  <a:off x="6048375" y="3306763"/>
                  <a:ext cx="334963" cy="141288"/>
                </a:xfrm>
                <a:custGeom>
                  <a:avLst/>
                  <a:gdLst>
                    <a:gd name="T0" fmla="*/ 0 w 211"/>
                    <a:gd name="T1" fmla="*/ 41 h 89"/>
                    <a:gd name="T2" fmla="*/ 10 w 211"/>
                    <a:gd name="T3" fmla="*/ 41 h 89"/>
                    <a:gd name="T4" fmla="*/ 10 w 211"/>
                    <a:gd name="T5" fmla="*/ 15 h 89"/>
                    <a:gd name="T6" fmla="*/ 211 w 211"/>
                    <a:gd name="T7" fmla="*/ 89 h 89"/>
                    <a:gd name="T8" fmla="*/ 0 w 211"/>
                    <a:gd name="T9" fmla="*/ 0 h 89"/>
                    <a:gd name="T10" fmla="*/ 0 w 211"/>
                    <a:gd name="T11" fmla="*/ 4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1" h="89">
                      <a:moveTo>
                        <a:pt x="0" y="41"/>
                      </a:moveTo>
                      <a:lnTo>
                        <a:pt x="10" y="41"/>
                      </a:lnTo>
                      <a:lnTo>
                        <a:pt x="10" y="15"/>
                      </a:lnTo>
                      <a:lnTo>
                        <a:pt x="211" y="89"/>
                      </a:lnTo>
                      <a:lnTo>
                        <a:pt x="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67" name="Group 66"/>
              <p:cNvGrpSpPr/>
              <p:nvPr/>
            </p:nvGrpSpPr>
            <p:grpSpPr>
              <a:xfrm>
                <a:off x="4175125" y="1851025"/>
                <a:ext cx="1873250" cy="1689100"/>
                <a:chOff x="4175125" y="1851025"/>
                <a:chExt cx="1873250" cy="1689100"/>
              </a:xfrm>
              <a:effectLst/>
            </p:grpSpPr>
            <p:sp>
              <p:nvSpPr>
                <p:cNvPr id="27" name="Freeform 26"/>
                <p:cNvSpPr>
                  <a:spLocks noEditPoints="1"/>
                </p:cNvSpPr>
                <p:nvPr/>
              </p:nvSpPr>
              <p:spPr bwMode="auto">
                <a:xfrm>
                  <a:off x="4175125" y="1851025"/>
                  <a:ext cx="1873250" cy="1689100"/>
                </a:xfrm>
                <a:custGeom>
                  <a:avLst/>
                  <a:gdLst>
                    <a:gd name="T0" fmla="*/ 358 w 492"/>
                    <a:gd name="T1" fmla="*/ 394 h 442"/>
                    <a:gd name="T2" fmla="*/ 442 w 492"/>
                    <a:gd name="T3" fmla="*/ 221 h 442"/>
                    <a:gd name="T4" fmla="*/ 221 w 492"/>
                    <a:gd name="T5" fmla="*/ 0 h 442"/>
                    <a:gd name="T6" fmla="*/ 0 w 492"/>
                    <a:gd name="T7" fmla="*/ 221 h 442"/>
                    <a:gd name="T8" fmla="*/ 221 w 492"/>
                    <a:gd name="T9" fmla="*/ 442 h 442"/>
                    <a:gd name="T10" fmla="*/ 492 w 492"/>
                    <a:gd name="T11" fmla="*/ 442 h 442"/>
                    <a:gd name="T12" fmla="*/ 492 w 492"/>
                    <a:gd name="T13" fmla="*/ 394 h 442"/>
                    <a:gd name="T14" fmla="*/ 358 w 492"/>
                    <a:gd name="T15" fmla="*/ 394 h 442"/>
                    <a:gd name="T16" fmla="*/ 221 w 492"/>
                    <a:gd name="T17" fmla="*/ 394 h 442"/>
                    <a:gd name="T18" fmla="*/ 48 w 492"/>
                    <a:gd name="T19" fmla="*/ 221 h 442"/>
                    <a:gd name="T20" fmla="*/ 221 w 492"/>
                    <a:gd name="T21" fmla="*/ 48 h 442"/>
                    <a:gd name="T22" fmla="*/ 394 w 492"/>
                    <a:gd name="T23" fmla="*/ 221 h 442"/>
                    <a:gd name="T24" fmla="*/ 221 w 492"/>
                    <a:gd name="T25" fmla="*/ 394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2" h="442">
                      <a:moveTo>
                        <a:pt x="358" y="394"/>
                      </a:moveTo>
                      <a:cubicBezTo>
                        <a:pt x="409" y="354"/>
                        <a:pt x="442" y="291"/>
                        <a:pt x="442" y="221"/>
                      </a:cubicBezTo>
                      <a:cubicBezTo>
                        <a:pt x="442" y="99"/>
                        <a:pt x="34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343"/>
                        <a:pt x="99" y="442"/>
                        <a:pt x="221" y="442"/>
                      </a:cubicBezTo>
                      <a:cubicBezTo>
                        <a:pt x="492" y="442"/>
                        <a:pt x="492" y="442"/>
                        <a:pt x="492" y="442"/>
                      </a:cubicBezTo>
                      <a:cubicBezTo>
                        <a:pt x="492" y="394"/>
                        <a:pt x="492" y="394"/>
                        <a:pt x="492" y="394"/>
                      </a:cubicBezTo>
                      <a:lnTo>
                        <a:pt x="358" y="394"/>
                      </a:lnTo>
                      <a:close/>
                      <a:moveTo>
                        <a:pt x="221" y="394"/>
                      </a:moveTo>
                      <a:cubicBezTo>
                        <a:pt x="125" y="394"/>
                        <a:pt x="48" y="317"/>
                        <a:pt x="48" y="221"/>
                      </a:cubicBezTo>
                      <a:cubicBezTo>
                        <a:pt x="48" y="125"/>
                        <a:pt x="125" y="48"/>
                        <a:pt x="221" y="48"/>
                      </a:cubicBezTo>
                      <a:cubicBezTo>
                        <a:pt x="317" y="48"/>
                        <a:pt x="394" y="125"/>
                        <a:pt x="394" y="221"/>
                      </a:cubicBezTo>
                      <a:cubicBezTo>
                        <a:pt x="394" y="317"/>
                        <a:pt x="317" y="394"/>
                        <a:pt x="221" y="394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8" name="Freeform 27"/>
                <p:cNvSpPr/>
                <p:nvPr/>
              </p:nvSpPr>
              <p:spPr bwMode="auto">
                <a:xfrm>
                  <a:off x="4556125" y="2233613"/>
                  <a:ext cx="1492250" cy="1138238"/>
                </a:xfrm>
                <a:custGeom>
                  <a:avLst/>
                  <a:gdLst>
                    <a:gd name="T0" fmla="*/ 157 w 392"/>
                    <a:gd name="T1" fmla="*/ 294 h 298"/>
                    <a:gd name="T2" fmla="*/ 298 w 392"/>
                    <a:gd name="T3" fmla="*/ 124 h 298"/>
                    <a:gd name="T4" fmla="*/ 245 w 392"/>
                    <a:gd name="T5" fmla="*/ 0 h 298"/>
                    <a:gd name="T6" fmla="*/ 294 w 392"/>
                    <a:gd name="T7" fmla="*/ 121 h 298"/>
                    <a:gd name="T8" fmla="*/ 121 w 392"/>
                    <a:gd name="T9" fmla="*/ 294 h 298"/>
                    <a:gd name="T10" fmla="*/ 0 w 392"/>
                    <a:gd name="T11" fmla="*/ 245 h 298"/>
                    <a:gd name="T12" fmla="*/ 123 w 392"/>
                    <a:gd name="T13" fmla="*/ 298 h 298"/>
                    <a:gd name="T14" fmla="*/ 123 w 392"/>
                    <a:gd name="T15" fmla="*/ 298 h 298"/>
                    <a:gd name="T16" fmla="*/ 392 w 392"/>
                    <a:gd name="T17" fmla="*/ 298 h 298"/>
                    <a:gd name="T18" fmla="*/ 392 w 392"/>
                    <a:gd name="T19" fmla="*/ 294 h 298"/>
                    <a:gd name="T20" fmla="*/ 157 w 392"/>
                    <a:gd name="T21" fmla="*/ 294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92" h="298">
                      <a:moveTo>
                        <a:pt x="157" y="294"/>
                      </a:moveTo>
                      <a:cubicBezTo>
                        <a:pt x="237" y="279"/>
                        <a:pt x="298" y="209"/>
                        <a:pt x="298" y="124"/>
                      </a:cubicBezTo>
                      <a:cubicBezTo>
                        <a:pt x="298" y="76"/>
                        <a:pt x="277" y="32"/>
                        <a:pt x="245" y="0"/>
                      </a:cubicBezTo>
                      <a:cubicBezTo>
                        <a:pt x="276" y="31"/>
                        <a:pt x="294" y="74"/>
                        <a:pt x="294" y="121"/>
                      </a:cubicBezTo>
                      <a:cubicBezTo>
                        <a:pt x="294" y="217"/>
                        <a:pt x="217" y="294"/>
                        <a:pt x="121" y="294"/>
                      </a:cubicBezTo>
                      <a:cubicBezTo>
                        <a:pt x="74" y="294"/>
                        <a:pt x="31" y="276"/>
                        <a:pt x="0" y="245"/>
                      </a:cubicBezTo>
                      <a:cubicBezTo>
                        <a:pt x="31" y="277"/>
                        <a:pt x="75" y="297"/>
                        <a:pt x="123" y="298"/>
                      </a:cubicBezTo>
                      <a:cubicBezTo>
                        <a:pt x="123" y="298"/>
                        <a:pt x="123" y="298"/>
                        <a:pt x="123" y="298"/>
                      </a:cubicBezTo>
                      <a:cubicBezTo>
                        <a:pt x="392" y="298"/>
                        <a:pt x="392" y="298"/>
                        <a:pt x="392" y="298"/>
                      </a:cubicBezTo>
                      <a:cubicBezTo>
                        <a:pt x="392" y="294"/>
                        <a:pt x="392" y="294"/>
                        <a:pt x="392" y="294"/>
                      </a:cubicBezTo>
                      <a:lnTo>
                        <a:pt x="157" y="294"/>
                      </a:ln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9" name="Freeform 28"/>
                <p:cNvSpPr/>
                <p:nvPr/>
              </p:nvSpPr>
              <p:spPr bwMode="auto">
                <a:xfrm>
                  <a:off x="4175125" y="1851025"/>
                  <a:ext cx="1443038" cy="1447800"/>
                </a:xfrm>
                <a:custGeom>
                  <a:avLst/>
                  <a:gdLst>
                    <a:gd name="T0" fmla="*/ 3 w 379"/>
                    <a:gd name="T1" fmla="*/ 224 h 379"/>
                    <a:gd name="T2" fmla="*/ 224 w 379"/>
                    <a:gd name="T3" fmla="*/ 3 h 379"/>
                    <a:gd name="T4" fmla="*/ 379 w 379"/>
                    <a:gd name="T5" fmla="*/ 66 h 379"/>
                    <a:gd name="T6" fmla="*/ 221 w 379"/>
                    <a:gd name="T7" fmla="*/ 0 h 379"/>
                    <a:gd name="T8" fmla="*/ 0 w 379"/>
                    <a:gd name="T9" fmla="*/ 221 h 379"/>
                    <a:gd name="T10" fmla="*/ 66 w 379"/>
                    <a:gd name="T11" fmla="*/ 379 h 379"/>
                    <a:gd name="T12" fmla="*/ 3 w 379"/>
                    <a:gd name="T13" fmla="*/ 224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9" h="379">
                      <a:moveTo>
                        <a:pt x="3" y="224"/>
                      </a:moveTo>
                      <a:cubicBezTo>
                        <a:pt x="3" y="102"/>
                        <a:pt x="102" y="3"/>
                        <a:pt x="224" y="3"/>
                      </a:cubicBezTo>
                      <a:cubicBezTo>
                        <a:pt x="284" y="3"/>
                        <a:pt x="339" y="27"/>
                        <a:pt x="379" y="66"/>
                      </a:cubicBezTo>
                      <a:cubicBezTo>
                        <a:pt x="339" y="25"/>
                        <a:pt x="28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283"/>
                        <a:pt x="25" y="339"/>
                        <a:pt x="66" y="379"/>
                      </a:cubicBezTo>
                      <a:cubicBezTo>
                        <a:pt x="27" y="339"/>
                        <a:pt x="3" y="284"/>
                        <a:pt x="3" y="224"/>
                      </a:cubicBezTo>
                      <a:close/>
                    </a:path>
                  </a:pathLst>
                </a:cu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0" name="Freeform 29"/>
                <p:cNvSpPr/>
                <p:nvPr/>
              </p:nvSpPr>
              <p:spPr bwMode="auto">
                <a:xfrm>
                  <a:off x="5016500" y="3135313"/>
                  <a:ext cx="719138" cy="220663"/>
                </a:xfrm>
                <a:custGeom>
                  <a:avLst/>
                  <a:gdLst>
                    <a:gd name="T0" fmla="*/ 0 w 189"/>
                    <a:gd name="T1" fmla="*/ 58 h 58"/>
                    <a:gd name="T2" fmla="*/ 137 w 189"/>
                    <a:gd name="T3" fmla="*/ 58 h 58"/>
                    <a:gd name="T4" fmla="*/ 189 w 189"/>
                    <a:gd name="T5" fmla="*/ 0 h 58"/>
                    <a:gd name="T6" fmla="*/ 130 w 189"/>
                    <a:gd name="T7" fmla="*/ 0 h 58"/>
                    <a:gd name="T8" fmla="*/ 0 w 189"/>
                    <a:gd name="T9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9" h="58">
                      <a:moveTo>
                        <a:pt x="0" y="58"/>
                      </a:moveTo>
                      <a:cubicBezTo>
                        <a:pt x="137" y="58"/>
                        <a:pt x="137" y="58"/>
                        <a:pt x="137" y="58"/>
                      </a:cubicBezTo>
                      <a:cubicBezTo>
                        <a:pt x="158" y="42"/>
                        <a:pt x="175" y="22"/>
                        <a:pt x="189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98" y="36"/>
                        <a:pt x="51" y="58"/>
                        <a:pt x="0" y="58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chemeClr val="accent2">
                        <a:alpha val="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87" name="Ring_01"/>
          <p:cNvGrpSpPr/>
          <p:nvPr/>
        </p:nvGrpSpPr>
        <p:grpSpPr>
          <a:xfrm>
            <a:off x="237490" y="1877695"/>
            <a:ext cx="3978910" cy="1743075"/>
            <a:chOff x="3175" y="1851025"/>
            <a:chExt cx="4216401" cy="1743076"/>
          </a:xfrm>
        </p:grpSpPr>
        <p:grpSp>
          <p:nvGrpSpPr>
            <p:cNvPr id="65" name="Group 64"/>
            <p:cNvGrpSpPr/>
            <p:nvPr/>
          </p:nvGrpSpPr>
          <p:grpSpPr>
            <a:xfrm>
              <a:off x="3175" y="3355975"/>
              <a:ext cx="2808288" cy="184150"/>
              <a:chOff x="3175" y="3355975"/>
              <a:chExt cx="2808288" cy="184150"/>
            </a:xfrm>
            <a:effectLst>
              <a:outerShdw blurRad="127000" dist="38100" dir="2700000" algn="tl" rotWithShape="0">
                <a:prstClr val="black">
                  <a:alpha val="35000"/>
                </a:prstClr>
              </a:outerShdw>
            </a:effectLst>
          </p:grpSpPr>
          <p:sp>
            <p:nvSpPr>
              <p:cNvPr id="37" name="Freeform 36"/>
              <p:cNvSpPr/>
              <p:nvPr/>
            </p:nvSpPr>
            <p:spPr bwMode="auto">
              <a:xfrm>
                <a:off x="3175" y="3355975"/>
                <a:ext cx="2808288" cy="184150"/>
              </a:xfrm>
              <a:custGeom>
                <a:avLst/>
                <a:gdLst>
                  <a:gd name="T0" fmla="*/ 606 w 737"/>
                  <a:gd name="T1" fmla="*/ 0 h 48"/>
                  <a:gd name="T2" fmla="*/ 0 w 737"/>
                  <a:gd name="T3" fmla="*/ 0 h 48"/>
                  <a:gd name="T4" fmla="*/ 0 w 737"/>
                  <a:gd name="T5" fmla="*/ 48 h 48"/>
                  <a:gd name="T6" fmla="*/ 737 w 737"/>
                  <a:gd name="T7" fmla="*/ 48 h 48"/>
                  <a:gd name="T8" fmla="*/ 737 w 737"/>
                  <a:gd name="T9" fmla="*/ 48 h 48"/>
                  <a:gd name="T10" fmla="*/ 606 w 737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7" h="48">
                    <a:moveTo>
                      <a:pt x="60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737" y="48"/>
                      <a:pt x="737" y="48"/>
                      <a:pt x="737" y="48"/>
                    </a:cubicBezTo>
                    <a:cubicBezTo>
                      <a:pt x="737" y="48"/>
                      <a:pt x="737" y="48"/>
                      <a:pt x="737" y="48"/>
                    </a:cubicBezTo>
                    <a:cubicBezTo>
                      <a:pt x="688" y="47"/>
                      <a:pt x="642" y="29"/>
                      <a:pt x="606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38" name="Freeform 37"/>
              <p:cNvSpPr/>
              <p:nvPr/>
            </p:nvSpPr>
            <p:spPr bwMode="auto">
              <a:xfrm>
                <a:off x="3175" y="3355975"/>
                <a:ext cx="2324100" cy="15875"/>
              </a:xfrm>
              <a:custGeom>
                <a:avLst/>
                <a:gdLst>
                  <a:gd name="T0" fmla="*/ 606 w 610"/>
                  <a:gd name="T1" fmla="*/ 0 h 4"/>
                  <a:gd name="T2" fmla="*/ 0 w 610"/>
                  <a:gd name="T3" fmla="*/ 0 h 4"/>
                  <a:gd name="T4" fmla="*/ 0 w 610"/>
                  <a:gd name="T5" fmla="*/ 4 h 4"/>
                  <a:gd name="T6" fmla="*/ 595 w 610"/>
                  <a:gd name="T7" fmla="*/ 4 h 4"/>
                  <a:gd name="T8" fmla="*/ 606 w 610"/>
                  <a:gd name="T9" fmla="*/ 4 h 4"/>
                  <a:gd name="T10" fmla="*/ 610 w 610"/>
                  <a:gd name="T11" fmla="*/ 4 h 4"/>
                  <a:gd name="T12" fmla="*/ 606 w 610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0" h="4">
                    <a:moveTo>
                      <a:pt x="60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595" y="4"/>
                      <a:pt x="595" y="4"/>
                      <a:pt x="595" y="4"/>
                    </a:cubicBezTo>
                    <a:cubicBezTo>
                      <a:pt x="606" y="4"/>
                      <a:pt x="606" y="4"/>
                      <a:pt x="606" y="4"/>
                    </a:cubicBezTo>
                    <a:cubicBezTo>
                      <a:pt x="610" y="4"/>
                      <a:pt x="610" y="4"/>
                      <a:pt x="610" y="4"/>
                    </a:cubicBezTo>
                    <a:cubicBezTo>
                      <a:pt x="609" y="3"/>
                      <a:pt x="607" y="2"/>
                      <a:pt x="606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77" name="Group 76"/>
            <p:cNvGrpSpPr/>
            <p:nvPr/>
          </p:nvGrpSpPr>
          <p:grpSpPr>
            <a:xfrm>
              <a:off x="1992313" y="1851025"/>
              <a:ext cx="2227263" cy="1743076"/>
              <a:chOff x="1992313" y="1851025"/>
              <a:chExt cx="2227263" cy="1743076"/>
            </a:xfrm>
            <a:effectLst>
              <a:outerShdw blurRad="139700" dist="38100" dir="2700000" algn="tl" rotWithShape="0">
                <a:prstClr val="black">
                  <a:alpha val="35000"/>
                </a:prstClr>
              </a:outerShdw>
            </a:effectLst>
          </p:grpSpPr>
          <p:grpSp>
            <p:nvGrpSpPr>
              <p:cNvPr id="57" name="Group 56"/>
              <p:cNvGrpSpPr/>
              <p:nvPr/>
            </p:nvGrpSpPr>
            <p:grpSpPr>
              <a:xfrm>
                <a:off x="3884613" y="3306763"/>
                <a:ext cx="334963" cy="287338"/>
                <a:chOff x="3884613" y="3306763"/>
                <a:chExt cx="334963" cy="287338"/>
              </a:xfrm>
            </p:grpSpPr>
            <p:sp>
              <p:nvSpPr>
                <p:cNvPr id="35" name="Freeform 34"/>
                <p:cNvSpPr/>
                <p:nvPr/>
              </p:nvSpPr>
              <p:spPr bwMode="auto">
                <a:xfrm>
                  <a:off x="3884613" y="3306763"/>
                  <a:ext cx="334963" cy="287338"/>
                </a:xfrm>
                <a:custGeom>
                  <a:avLst/>
                  <a:gdLst>
                    <a:gd name="T0" fmla="*/ 0 w 211"/>
                    <a:gd name="T1" fmla="*/ 0 h 181"/>
                    <a:gd name="T2" fmla="*/ 211 w 211"/>
                    <a:gd name="T3" fmla="*/ 89 h 181"/>
                    <a:gd name="T4" fmla="*/ 0 w 211"/>
                    <a:gd name="T5" fmla="*/ 181 h 181"/>
                    <a:gd name="T6" fmla="*/ 0 w 211"/>
                    <a:gd name="T7" fmla="*/ 0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1" h="181">
                      <a:moveTo>
                        <a:pt x="0" y="0"/>
                      </a:moveTo>
                      <a:lnTo>
                        <a:pt x="211" y="89"/>
                      </a:lnTo>
                      <a:lnTo>
                        <a:pt x="0" y="1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6" name="Freeform 35"/>
                <p:cNvSpPr/>
                <p:nvPr/>
              </p:nvSpPr>
              <p:spPr bwMode="auto">
                <a:xfrm>
                  <a:off x="3884613" y="3306763"/>
                  <a:ext cx="334963" cy="141288"/>
                </a:xfrm>
                <a:custGeom>
                  <a:avLst/>
                  <a:gdLst>
                    <a:gd name="T0" fmla="*/ 0 w 211"/>
                    <a:gd name="T1" fmla="*/ 41 h 89"/>
                    <a:gd name="T2" fmla="*/ 10 w 211"/>
                    <a:gd name="T3" fmla="*/ 41 h 89"/>
                    <a:gd name="T4" fmla="*/ 10 w 211"/>
                    <a:gd name="T5" fmla="*/ 15 h 89"/>
                    <a:gd name="T6" fmla="*/ 211 w 211"/>
                    <a:gd name="T7" fmla="*/ 89 h 89"/>
                    <a:gd name="T8" fmla="*/ 0 w 211"/>
                    <a:gd name="T9" fmla="*/ 0 h 89"/>
                    <a:gd name="T10" fmla="*/ 0 w 211"/>
                    <a:gd name="T11" fmla="*/ 41 h 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1" h="89">
                      <a:moveTo>
                        <a:pt x="0" y="41"/>
                      </a:moveTo>
                      <a:lnTo>
                        <a:pt x="10" y="41"/>
                      </a:lnTo>
                      <a:lnTo>
                        <a:pt x="10" y="15"/>
                      </a:lnTo>
                      <a:lnTo>
                        <a:pt x="211" y="89"/>
                      </a:lnTo>
                      <a:lnTo>
                        <a:pt x="0" y="0"/>
                      </a:ln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grpSp>
            <p:nvGrpSpPr>
              <p:cNvPr id="66" name="Group 65"/>
              <p:cNvGrpSpPr/>
              <p:nvPr/>
            </p:nvGrpSpPr>
            <p:grpSpPr>
              <a:xfrm>
                <a:off x="1992313" y="1851025"/>
                <a:ext cx="1892300" cy="1689100"/>
                <a:chOff x="1992313" y="1851025"/>
                <a:chExt cx="1892300" cy="1689100"/>
              </a:xfrm>
              <a:effectLst/>
            </p:grpSpPr>
            <p:sp>
              <p:nvSpPr>
                <p:cNvPr id="31" name="Freeform 30"/>
                <p:cNvSpPr>
                  <a:spLocks noEditPoints="1"/>
                </p:cNvSpPr>
                <p:nvPr/>
              </p:nvSpPr>
              <p:spPr bwMode="auto">
                <a:xfrm>
                  <a:off x="1992313" y="1851025"/>
                  <a:ext cx="1892300" cy="1689100"/>
                </a:xfrm>
                <a:custGeom>
                  <a:avLst/>
                  <a:gdLst>
                    <a:gd name="T0" fmla="*/ 358 w 497"/>
                    <a:gd name="T1" fmla="*/ 394 h 442"/>
                    <a:gd name="T2" fmla="*/ 442 w 497"/>
                    <a:gd name="T3" fmla="*/ 221 h 442"/>
                    <a:gd name="T4" fmla="*/ 221 w 497"/>
                    <a:gd name="T5" fmla="*/ 0 h 442"/>
                    <a:gd name="T6" fmla="*/ 0 w 497"/>
                    <a:gd name="T7" fmla="*/ 221 h 442"/>
                    <a:gd name="T8" fmla="*/ 221 w 497"/>
                    <a:gd name="T9" fmla="*/ 442 h 442"/>
                    <a:gd name="T10" fmla="*/ 497 w 497"/>
                    <a:gd name="T11" fmla="*/ 442 h 442"/>
                    <a:gd name="T12" fmla="*/ 497 w 497"/>
                    <a:gd name="T13" fmla="*/ 394 h 442"/>
                    <a:gd name="T14" fmla="*/ 358 w 497"/>
                    <a:gd name="T15" fmla="*/ 394 h 442"/>
                    <a:gd name="T16" fmla="*/ 221 w 497"/>
                    <a:gd name="T17" fmla="*/ 394 h 442"/>
                    <a:gd name="T18" fmla="*/ 48 w 497"/>
                    <a:gd name="T19" fmla="*/ 221 h 442"/>
                    <a:gd name="T20" fmla="*/ 221 w 497"/>
                    <a:gd name="T21" fmla="*/ 48 h 442"/>
                    <a:gd name="T22" fmla="*/ 395 w 497"/>
                    <a:gd name="T23" fmla="*/ 221 h 442"/>
                    <a:gd name="T24" fmla="*/ 221 w 497"/>
                    <a:gd name="T25" fmla="*/ 394 h 4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497" h="442">
                      <a:moveTo>
                        <a:pt x="358" y="394"/>
                      </a:moveTo>
                      <a:cubicBezTo>
                        <a:pt x="410" y="354"/>
                        <a:pt x="442" y="291"/>
                        <a:pt x="442" y="221"/>
                      </a:cubicBezTo>
                      <a:cubicBezTo>
                        <a:pt x="442" y="99"/>
                        <a:pt x="34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343"/>
                        <a:pt x="99" y="442"/>
                        <a:pt x="221" y="442"/>
                      </a:cubicBezTo>
                      <a:cubicBezTo>
                        <a:pt x="497" y="442"/>
                        <a:pt x="497" y="442"/>
                        <a:pt x="497" y="442"/>
                      </a:cubicBezTo>
                      <a:cubicBezTo>
                        <a:pt x="497" y="394"/>
                        <a:pt x="497" y="394"/>
                        <a:pt x="497" y="394"/>
                      </a:cubicBezTo>
                      <a:lnTo>
                        <a:pt x="358" y="394"/>
                      </a:lnTo>
                      <a:close/>
                      <a:moveTo>
                        <a:pt x="221" y="394"/>
                      </a:moveTo>
                      <a:cubicBezTo>
                        <a:pt x="126" y="394"/>
                        <a:pt x="48" y="317"/>
                        <a:pt x="48" y="221"/>
                      </a:cubicBezTo>
                      <a:cubicBezTo>
                        <a:pt x="48" y="125"/>
                        <a:pt x="126" y="48"/>
                        <a:pt x="221" y="48"/>
                      </a:cubicBezTo>
                      <a:cubicBezTo>
                        <a:pt x="317" y="48"/>
                        <a:pt x="395" y="125"/>
                        <a:pt x="395" y="221"/>
                      </a:cubicBezTo>
                      <a:cubicBezTo>
                        <a:pt x="395" y="317"/>
                        <a:pt x="317" y="394"/>
                        <a:pt x="221" y="3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2" name="Freeform 31"/>
                <p:cNvSpPr/>
                <p:nvPr/>
              </p:nvSpPr>
              <p:spPr bwMode="auto">
                <a:xfrm>
                  <a:off x="2373313" y="2233613"/>
                  <a:ext cx="1511300" cy="1138238"/>
                </a:xfrm>
                <a:custGeom>
                  <a:avLst/>
                  <a:gdLst>
                    <a:gd name="T0" fmla="*/ 157 w 397"/>
                    <a:gd name="T1" fmla="*/ 294 h 298"/>
                    <a:gd name="T2" fmla="*/ 298 w 397"/>
                    <a:gd name="T3" fmla="*/ 124 h 298"/>
                    <a:gd name="T4" fmla="*/ 245 w 397"/>
                    <a:gd name="T5" fmla="*/ 0 h 298"/>
                    <a:gd name="T6" fmla="*/ 295 w 397"/>
                    <a:gd name="T7" fmla="*/ 121 h 298"/>
                    <a:gd name="T8" fmla="*/ 121 w 397"/>
                    <a:gd name="T9" fmla="*/ 294 h 298"/>
                    <a:gd name="T10" fmla="*/ 0 w 397"/>
                    <a:gd name="T11" fmla="*/ 245 h 298"/>
                    <a:gd name="T12" fmla="*/ 124 w 397"/>
                    <a:gd name="T13" fmla="*/ 298 h 298"/>
                    <a:gd name="T14" fmla="*/ 124 w 397"/>
                    <a:gd name="T15" fmla="*/ 298 h 298"/>
                    <a:gd name="T16" fmla="*/ 124 w 397"/>
                    <a:gd name="T17" fmla="*/ 298 h 298"/>
                    <a:gd name="T18" fmla="*/ 397 w 397"/>
                    <a:gd name="T19" fmla="*/ 298 h 298"/>
                    <a:gd name="T20" fmla="*/ 397 w 397"/>
                    <a:gd name="T21" fmla="*/ 294 h 298"/>
                    <a:gd name="T22" fmla="*/ 157 w 397"/>
                    <a:gd name="T23" fmla="*/ 294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97" h="298">
                      <a:moveTo>
                        <a:pt x="157" y="294"/>
                      </a:moveTo>
                      <a:cubicBezTo>
                        <a:pt x="237" y="279"/>
                        <a:pt x="298" y="209"/>
                        <a:pt x="298" y="124"/>
                      </a:cubicBezTo>
                      <a:cubicBezTo>
                        <a:pt x="298" y="76"/>
                        <a:pt x="278" y="32"/>
                        <a:pt x="245" y="0"/>
                      </a:cubicBezTo>
                      <a:cubicBezTo>
                        <a:pt x="276" y="31"/>
                        <a:pt x="295" y="74"/>
                        <a:pt x="295" y="121"/>
                      </a:cubicBezTo>
                      <a:cubicBezTo>
                        <a:pt x="295" y="217"/>
                        <a:pt x="217" y="294"/>
                        <a:pt x="121" y="294"/>
                      </a:cubicBezTo>
                      <a:cubicBezTo>
                        <a:pt x="74" y="294"/>
                        <a:pt x="32" y="276"/>
                        <a:pt x="0" y="245"/>
                      </a:cubicBezTo>
                      <a:cubicBezTo>
                        <a:pt x="32" y="277"/>
                        <a:pt x="76" y="298"/>
                        <a:pt x="124" y="298"/>
                      </a:cubicBezTo>
                      <a:cubicBezTo>
                        <a:pt x="124" y="298"/>
                        <a:pt x="124" y="298"/>
                        <a:pt x="124" y="298"/>
                      </a:cubicBezTo>
                      <a:cubicBezTo>
                        <a:pt x="124" y="298"/>
                        <a:pt x="124" y="298"/>
                        <a:pt x="124" y="298"/>
                      </a:cubicBezTo>
                      <a:cubicBezTo>
                        <a:pt x="397" y="298"/>
                        <a:pt x="397" y="298"/>
                        <a:pt x="397" y="298"/>
                      </a:cubicBezTo>
                      <a:cubicBezTo>
                        <a:pt x="397" y="294"/>
                        <a:pt x="397" y="294"/>
                        <a:pt x="397" y="294"/>
                      </a:cubicBezTo>
                      <a:lnTo>
                        <a:pt x="157" y="294"/>
                      </a:ln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3" name="Freeform 32"/>
                <p:cNvSpPr/>
                <p:nvPr/>
              </p:nvSpPr>
              <p:spPr bwMode="auto">
                <a:xfrm>
                  <a:off x="1992313" y="1851025"/>
                  <a:ext cx="1443038" cy="1447800"/>
                </a:xfrm>
                <a:custGeom>
                  <a:avLst/>
                  <a:gdLst>
                    <a:gd name="T0" fmla="*/ 3 w 379"/>
                    <a:gd name="T1" fmla="*/ 224 h 379"/>
                    <a:gd name="T2" fmla="*/ 224 w 379"/>
                    <a:gd name="T3" fmla="*/ 3 h 379"/>
                    <a:gd name="T4" fmla="*/ 379 w 379"/>
                    <a:gd name="T5" fmla="*/ 66 h 379"/>
                    <a:gd name="T6" fmla="*/ 221 w 379"/>
                    <a:gd name="T7" fmla="*/ 0 h 379"/>
                    <a:gd name="T8" fmla="*/ 0 w 379"/>
                    <a:gd name="T9" fmla="*/ 221 h 379"/>
                    <a:gd name="T10" fmla="*/ 66 w 379"/>
                    <a:gd name="T11" fmla="*/ 379 h 379"/>
                    <a:gd name="T12" fmla="*/ 3 w 379"/>
                    <a:gd name="T13" fmla="*/ 224 h 3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9" h="379">
                      <a:moveTo>
                        <a:pt x="3" y="224"/>
                      </a:moveTo>
                      <a:cubicBezTo>
                        <a:pt x="3" y="102"/>
                        <a:pt x="102" y="3"/>
                        <a:pt x="224" y="3"/>
                      </a:cubicBezTo>
                      <a:cubicBezTo>
                        <a:pt x="285" y="3"/>
                        <a:pt x="339" y="27"/>
                        <a:pt x="379" y="66"/>
                      </a:cubicBezTo>
                      <a:cubicBezTo>
                        <a:pt x="339" y="25"/>
                        <a:pt x="283" y="0"/>
                        <a:pt x="221" y="0"/>
                      </a:cubicBezTo>
                      <a:cubicBezTo>
                        <a:pt x="99" y="0"/>
                        <a:pt x="0" y="99"/>
                        <a:pt x="0" y="221"/>
                      </a:cubicBezTo>
                      <a:cubicBezTo>
                        <a:pt x="0" y="283"/>
                        <a:pt x="25" y="339"/>
                        <a:pt x="66" y="379"/>
                      </a:cubicBezTo>
                      <a:cubicBezTo>
                        <a:pt x="27" y="339"/>
                        <a:pt x="3" y="284"/>
                        <a:pt x="3" y="224"/>
                      </a:cubicBezTo>
                      <a:close/>
                    </a:path>
                  </a:pathLst>
                </a:cu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34" name="Freeform 33"/>
                <p:cNvSpPr/>
                <p:nvPr/>
              </p:nvSpPr>
              <p:spPr bwMode="auto">
                <a:xfrm>
                  <a:off x="2833688" y="3130550"/>
                  <a:ext cx="723900" cy="225425"/>
                </a:xfrm>
                <a:custGeom>
                  <a:avLst/>
                  <a:gdLst>
                    <a:gd name="T0" fmla="*/ 0 w 190"/>
                    <a:gd name="T1" fmla="*/ 59 h 59"/>
                    <a:gd name="T2" fmla="*/ 137 w 190"/>
                    <a:gd name="T3" fmla="*/ 59 h 59"/>
                    <a:gd name="T4" fmla="*/ 190 w 190"/>
                    <a:gd name="T5" fmla="*/ 0 h 59"/>
                    <a:gd name="T6" fmla="*/ 131 w 190"/>
                    <a:gd name="T7" fmla="*/ 0 h 59"/>
                    <a:gd name="T8" fmla="*/ 0 w 190"/>
                    <a:gd name="T9" fmla="*/ 59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0" h="59">
                      <a:moveTo>
                        <a:pt x="0" y="59"/>
                      </a:moveTo>
                      <a:cubicBezTo>
                        <a:pt x="137" y="59"/>
                        <a:pt x="137" y="59"/>
                        <a:pt x="137" y="59"/>
                      </a:cubicBezTo>
                      <a:cubicBezTo>
                        <a:pt x="158" y="43"/>
                        <a:pt x="176" y="23"/>
                        <a:pt x="190" y="0"/>
                      </a:cubicBezTo>
                      <a:cubicBezTo>
                        <a:pt x="131" y="0"/>
                        <a:pt x="131" y="0"/>
                        <a:pt x="131" y="0"/>
                      </a:cubicBezTo>
                      <a:cubicBezTo>
                        <a:pt x="99" y="36"/>
                        <a:pt x="52" y="59"/>
                        <a:pt x="0" y="59"/>
                      </a:cubicBezTo>
                      <a:close/>
                    </a:path>
                  </a:pathLst>
                </a:custGeom>
                <a:gradFill>
                  <a:gsLst>
                    <a:gs pos="62000">
                      <a:schemeClr val="accent1">
                        <a:alpha val="0"/>
                      </a:schemeClr>
                    </a:gs>
                    <a:gs pos="100000">
                      <a:srgbClr val="000000">
                        <a:alpha val="40000"/>
                      </a:srgbClr>
                    </a:gs>
                  </a:gsLst>
                  <a:lin ang="5400000" scaled="0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2280920" y="2542540"/>
            <a:ext cx="1310640" cy="286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chemeClr val="accent1"/>
                </a:solidFill>
                <a:latin typeface="Open Sans" panose="020B0606030504020204" pitchFamily="34" charset="0"/>
              </a:rPr>
              <a:t>Книжный компас</a:t>
            </a:r>
            <a:endParaRPr kumimoji="0" lang="ru-RU" altLang="en-US" b="1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4684211" y="2430272"/>
            <a:ext cx="761365" cy="39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</a:rPr>
              <a:t>Тематические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chemeClr val="accent5">
                    <a:lumMod val="50000"/>
                  </a:schemeClr>
                </a:solidFill>
                <a:latin typeface="Open Sans" panose="020B0606030504020204" pitchFamily="34" charset="0"/>
              </a:rPr>
              <a:t> подборки</a:t>
            </a:r>
            <a:endParaRPr kumimoji="0" lang="ru-RU" altLang="en-US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4" name="Rectangle 53"/>
          <p:cNvSpPr>
            <a:spLocks noChangeArrowheads="1"/>
          </p:cNvSpPr>
          <p:nvPr/>
        </p:nvSpPr>
        <p:spPr bwMode="auto">
          <a:xfrm>
            <a:off x="6749415" y="2442210"/>
            <a:ext cx="866140" cy="49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</a:rPr>
              <a:t>Библиотечный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chemeClr val="accent3">
                    <a:lumMod val="50000"/>
                  </a:schemeClr>
                </a:solidFill>
                <a:latin typeface="Open Sans" panose="020B0606030504020204" pitchFamily="34" charset="0"/>
              </a:rPr>
              <a:t> спринт</a:t>
            </a:r>
            <a:endParaRPr kumimoji="0" lang="ru-RU" altLang="en-US" b="1" i="0" u="none" strike="noStrike" cap="none" normalizeH="0" baseline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9055929" y="2382075"/>
            <a:ext cx="1225550" cy="488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Выставка-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ru-RU" altLang="en-US" b="1" dirty="0" smtClean="0">
                <a:solidFill>
                  <a:srgbClr val="FF0000"/>
                </a:solidFill>
                <a:latin typeface="Open Sans" panose="020B0606030504020204" pitchFamily="34" charset="0"/>
              </a:rPr>
              <a:t>диалог</a:t>
            </a:r>
            <a:endParaRPr kumimoji="0" lang="ru-RU" altLang="en-US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70" name="Rectangle 54"/>
          <p:cNvSpPr>
            <a:spLocks noChangeArrowheads="1"/>
          </p:cNvSpPr>
          <p:nvPr/>
        </p:nvSpPr>
        <p:spPr bwMode="auto">
          <a:xfrm>
            <a:off x="3702518" y="541577"/>
            <a:ext cx="438363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en-US" sz="3200" b="1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ru-RU" altLang="en-US" sz="3200" b="1" dirty="0" smtClean="0">
                <a:solidFill>
                  <a:schemeClr val="accent4"/>
                </a:solidFill>
                <a:latin typeface="Open Sans" panose="020B0606030504020204" pitchFamily="34" charset="0"/>
              </a:rPr>
              <a:t>Примеры инноваций</a:t>
            </a:r>
            <a:endParaRPr kumimoji="0" lang="ru-RU" altLang="en-US" sz="3200" b="1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Open Sans" panose="020B0606030504020204" pitchFamily="34" charset="0"/>
            </a:endParaRPr>
          </a:p>
        </p:txBody>
      </p:sp>
      <p:sp>
        <p:nvSpPr>
          <p:cNvPr id="110" name="Text Placeholder 33"/>
          <p:cNvSpPr txBox="1">
            <a:spLocks/>
          </p:cNvSpPr>
          <p:nvPr/>
        </p:nvSpPr>
        <p:spPr>
          <a:xfrm>
            <a:off x="389890" y="3781108"/>
            <a:ext cx="2518683" cy="835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en-US" sz="1600" dirty="0" smtClean="0"/>
              <a:t>На </a:t>
            </a:r>
            <a:r>
              <a:rPr lang="ru-RU" altLang="en-US" sz="1600" dirty="0"/>
              <a:t>выставке размещают карточки с простыми вопросами: «Что ты любишь: приключения или сказки?», «Хочешь историю про животных или про космос?» Ребёнок отвечает, библиотекарь предлагает 2–3 книги.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171530" y="3756086"/>
            <a:ext cx="299131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Для каждого раздела (окружающий мир, литература, история) готовят мини-подборку из 5–7 книг и добавляют QR код, который ведёт на страницу с аннотациями, вопросами для обсуждения и ссылками на электронные версии.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156999" y="3741675"/>
            <a:ext cx="296931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Раз в месяц библиотекарь готовит 3–5 коротких материалов (статьи, книги, видео) по актуальной теме (например, «Формирование читательской грамотности») и рассылает в чат или выкладывает на стенде с пометкой «можно использовать завтра».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9339072" y="3710938"/>
            <a:ext cx="25847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Вместо статичной экспозиции делают выставку с карточками-вопросами: «Какая книга изменила тебя?», «Что бы ты посоветовал другу?» Дети пишут ответы, получается живая витрина читательских мнений.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7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67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39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40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5" grpId="0"/>
          <p:bldP spid="110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110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2" grpId="0"/>
          <p:bldP spid="53" grpId="0"/>
          <p:bldP spid="54" grpId="0"/>
          <p:bldP spid="55" grpId="0"/>
          <p:bldP spid="110" grpId="0" build="p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roup 85"/>
          <p:cNvGrpSpPr/>
          <p:nvPr/>
        </p:nvGrpSpPr>
        <p:grpSpPr>
          <a:xfrm>
            <a:off x="1727632" y="587376"/>
            <a:ext cx="3997326" cy="3995737"/>
            <a:chOff x="3673475" y="587376"/>
            <a:chExt cx="3997326" cy="3995737"/>
          </a:xfrm>
          <a:effectLst>
            <a:outerShdw blurRad="101600" dist="50800" dir="4800000" algn="ctr" rotWithShape="0">
              <a:srgbClr val="000000">
                <a:alpha val="32000"/>
              </a:srgbClr>
            </a:outerShdw>
          </a:effectLst>
        </p:grpSpPr>
        <p:sp>
          <p:nvSpPr>
            <p:cNvPr id="58" name="Freeform 47"/>
            <p:cNvSpPr/>
            <p:nvPr/>
          </p:nvSpPr>
          <p:spPr bwMode="auto">
            <a:xfrm>
              <a:off x="5516563" y="587376"/>
              <a:ext cx="2154238" cy="2155825"/>
            </a:xfrm>
            <a:custGeom>
              <a:avLst/>
              <a:gdLst>
                <a:gd name="T0" fmla="*/ 495 w 572"/>
                <a:gd name="T1" fmla="*/ 76 h 572"/>
                <a:gd name="T2" fmla="*/ 218 w 572"/>
                <a:gd name="T3" fmla="*/ 76 h 572"/>
                <a:gd name="T4" fmla="*/ 190 w 572"/>
                <a:gd name="T5" fmla="*/ 318 h 572"/>
                <a:gd name="T6" fmla="*/ 0 w 572"/>
                <a:gd name="T7" fmla="*/ 508 h 572"/>
                <a:gd name="T8" fmla="*/ 63 w 572"/>
                <a:gd name="T9" fmla="*/ 572 h 572"/>
                <a:gd name="T10" fmla="*/ 254 w 572"/>
                <a:gd name="T11" fmla="*/ 381 h 572"/>
                <a:gd name="T12" fmla="*/ 495 w 572"/>
                <a:gd name="T13" fmla="*/ 353 h 572"/>
                <a:gd name="T14" fmla="*/ 495 w 572"/>
                <a:gd name="T15" fmla="*/ 76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2" h="572">
                  <a:moveTo>
                    <a:pt x="495" y="76"/>
                  </a:moveTo>
                  <a:cubicBezTo>
                    <a:pt x="419" y="0"/>
                    <a:pt x="295" y="0"/>
                    <a:pt x="218" y="76"/>
                  </a:cubicBezTo>
                  <a:cubicBezTo>
                    <a:pt x="153" y="142"/>
                    <a:pt x="144" y="242"/>
                    <a:pt x="190" y="318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24" y="526"/>
                    <a:pt x="45" y="548"/>
                    <a:pt x="63" y="572"/>
                  </a:cubicBezTo>
                  <a:cubicBezTo>
                    <a:pt x="254" y="381"/>
                    <a:pt x="254" y="381"/>
                    <a:pt x="254" y="381"/>
                  </a:cubicBezTo>
                  <a:cubicBezTo>
                    <a:pt x="329" y="428"/>
                    <a:pt x="430" y="419"/>
                    <a:pt x="495" y="353"/>
                  </a:cubicBezTo>
                  <a:cubicBezTo>
                    <a:pt x="572" y="277"/>
                    <a:pt x="572" y="153"/>
                    <a:pt x="495" y="7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36"/>
            <p:cNvSpPr>
              <a:spLocks noEditPoints="1"/>
            </p:cNvSpPr>
            <p:nvPr/>
          </p:nvSpPr>
          <p:spPr bwMode="auto">
            <a:xfrm>
              <a:off x="3673475" y="2274888"/>
              <a:ext cx="2309813" cy="2308225"/>
            </a:xfrm>
            <a:custGeom>
              <a:avLst/>
              <a:gdLst>
                <a:gd name="T0" fmla="*/ 306 w 613"/>
                <a:gd name="T1" fmla="*/ 612 h 612"/>
                <a:gd name="T2" fmla="*/ 0 w 613"/>
                <a:gd name="T3" fmla="*/ 306 h 612"/>
                <a:gd name="T4" fmla="*/ 306 w 613"/>
                <a:gd name="T5" fmla="*/ 0 h 612"/>
                <a:gd name="T6" fmla="*/ 613 w 613"/>
                <a:gd name="T7" fmla="*/ 306 h 612"/>
                <a:gd name="T8" fmla="*/ 306 w 613"/>
                <a:gd name="T9" fmla="*/ 612 h 612"/>
                <a:gd name="T10" fmla="*/ 306 w 613"/>
                <a:gd name="T11" fmla="*/ 90 h 612"/>
                <a:gd name="T12" fmla="*/ 90 w 613"/>
                <a:gd name="T13" fmla="*/ 306 h 612"/>
                <a:gd name="T14" fmla="*/ 306 w 613"/>
                <a:gd name="T15" fmla="*/ 522 h 612"/>
                <a:gd name="T16" fmla="*/ 523 w 613"/>
                <a:gd name="T17" fmla="*/ 306 h 612"/>
                <a:gd name="T18" fmla="*/ 306 w 613"/>
                <a:gd name="T19" fmla="*/ 9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13" h="612">
                  <a:moveTo>
                    <a:pt x="306" y="612"/>
                  </a:moveTo>
                  <a:cubicBezTo>
                    <a:pt x="138" y="612"/>
                    <a:pt x="0" y="475"/>
                    <a:pt x="0" y="306"/>
                  </a:cubicBezTo>
                  <a:cubicBezTo>
                    <a:pt x="0" y="137"/>
                    <a:pt x="138" y="0"/>
                    <a:pt x="306" y="0"/>
                  </a:cubicBezTo>
                  <a:cubicBezTo>
                    <a:pt x="475" y="0"/>
                    <a:pt x="613" y="137"/>
                    <a:pt x="613" y="306"/>
                  </a:cubicBezTo>
                  <a:cubicBezTo>
                    <a:pt x="613" y="475"/>
                    <a:pt x="475" y="612"/>
                    <a:pt x="306" y="612"/>
                  </a:cubicBezTo>
                  <a:close/>
                  <a:moveTo>
                    <a:pt x="306" y="90"/>
                  </a:moveTo>
                  <a:cubicBezTo>
                    <a:pt x="187" y="90"/>
                    <a:pt x="90" y="187"/>
                    <a:pt x="90" y="306"/>
                  </a:cubicBezTo>
                  <a:cubicBezTo>
                    <a:pt x="90" y="425"/>
                    <a:pt x="187" y="522"/>
                    <a:pt x="306" y="522"/>
                  </a:cubicBezTo>
                  <a:cubicBezTo>
                    <a:pt x="426" y="522"/>
                    <a:pt x="523" y="425"/>
                    <a:pt x="523" y="306"/>
                  </a:cubicBezTo>
                  <a:cubicBezTo>
                    <a:pt x="523" y="187"/>
                    <a:pt x="426" y="90"/>
                    <a:pt x="306" y="9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37"/>
            <p:cNvSpPr/>
            <p:nvPr/>
          </p:nvSpPr>
          <p:spPr bwMode="auto">
            <a:xfrm>
              <a:off x="3673475" y="2274888"/>
              <a:ext cx="1857375" cy="1979613"/>
            </a:xfrm>
            <a:custGeom>
              <a:avLst/>
              <a:gdLst>
                <a:gd name="T0" fmla="*/ 306 w 493"/>
                <a:gd name="T1" fmla="*/ 0 h 525"/>
                <a:gd name="T2" fmla="*/ 0 w 493"/>
                <a:gd name="T3" fmla="*/ 306 h 525"/>
                <a:gd name="T4" fmla="*/ 93 w 493"/>
                <a:gd name="T5" fmla="*/ 525 h 525"/>
                <a:gd name="T6" fmla="*/ 6 w 493"/>
                <a:gd name="T7" fmla="*/ 311 h 525"/>
                <a:gd name="T8" fmla="*/ 312 w 493"/>
                <a:gd name="T9" fmla="*/ 5 h 525"/>
                <a:gd name="T10" fmla="*/ 492 w 493"/>
                <a:gd name="T11" fmla="*/ 64 h 525"/>
                <a:gd name="T12" fmla="*/ 493 w 493"/>
                <a:gd name="T13" fmla="*/ 63 h 525"/>
                <a:gd name="T14" fmla="*/ 306 w 493"/>
                <a:gd name="T15" fmla="*/ 0 h 5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3" h="525">
                  <a:moveTo>
                    <a:pt x="306" y="0"/>
                  </a:moveTo>
                  <a:cubicBezTo>
                    <a:pt x="138" y="0"/>
                    <a:pt x="0" y="137"/>
                    <a:pt x="0" y="306"/>
                  </a:cubicBezTo>
                  <a:cubicBezTo>
                    <a:pt x="0" y="392"/>
                    <a:pt x="36" y="469"/>
                    <a:pt x="93" y="525"/>
                  </a:cubicBezTo>
                  <a:cubicBezTo>
                    <a:pt x="39" y="470"/>
                    <a:pt x="6" y="394"/>
                    <a:pt x="6" y="311"/>
                  </a:cubicBezTo>
                  <a:cubicBezTo>
                    <a:pt x="6" y="143"/>
                    <a:pt x="143" y="5"/>
                    <a:pt x="312" y="5"/>
                  </a:cubicBezTo>
                  <a:cubicBezTo>
                    <a:pt x="379" y="5"/>
                    <a:pt x="441" y="27"/>
                    <a:pt x="492" y="64"/>
                  </a:cubicBezTo>
                  <a:cubicBezTo>
                    <a:pt x="493" y="63"/>
                    <a:pt x="493" y="63"/>
                    <a:pt x="493" y="63"/>
                  </a:cubicBezTo>
                  <a:cubicBezTo>
                    <a:pt x="441" y="24"/>
                    <a:pt x="377" y="0"/>
                    <a:pt x="306" y="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48"/>
            <p:cNvSpPr/>
            <p:nvPr/>
          </p:nvSpPr>
          <p:spPr bwMode="auto">
            <a:xfrm>
              <a:off x="6454775" y="869951"/>
              <a:ext cx="1216025" cy="1330325"/>
            </a:xfrm>
            <a:custGeom>
              <a:avLst/>
              <a:gdLst>
                <a:gd name="T0" fmla="*/ 246 w 323"/>
                <a:gd name="T1" fmla="*/ 1 h 353"/>
                <a:gd name="T2" fmla="*/ 244 w 323"/>
                <a:gd name="T3" fmla="*/ 0 h 353"/>
                <a:gd name="T4" fmla="*/ 243 w 323"/>
                <a:gd name="T5" fmla="*/ 274 h 353"/>
                <a:gd name="T6" fmla="*/ 1 w 323"/>
                <a:gd name="T7" fmla="*/ 303 h 353"/>
                <a:gd name="T8" fmla="*/ 0 w 323"/>
                <a:gd name="T9" fmla="*/ 304 h 353"/>
                <a:gd name="T10" fmla="*/ 5 w 323"/>
                <a:gd name="T11" fmla="*/ 306 h 353"/>
                <a:gd name="T12" fmla="*/ 246 w 323"/>
                <a:gd name="T13" fmla="*/ 278 h 353"/>
                <a:gd name="T14" fmla="*/ 246 w 323"/>
                <a:gd name="T15" fmla="*/ 1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3" h="353">
                  <a:moveTo>
                    <a:pt x="246" y="1"/>
                  </a:moveTo>
                  <a:cubicBezTo>
                    <a:pt x="246" y="1"/>
                    <a:pt x="245" y="0"/>
                    <a:pt x="244" y="0"/>
                  </a:cubicBezTo>
                  <a:cubicBezTo>
                    <a:pt x="319" y="76"/>
                    <a:pt x="318" y="199"/>
                    <a:pt x="243" y="274"/>
                  </a:cubicBezTo>
                  <a:cubicBezTo>
                    <a:pt x="177" y="340"/>
                    <a:pt x="77" y="349"/>
                    <a:pt x="1" y="30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5" y="306"/>
                    <a:pt x="5" y="306"/>
                    <a:pt x="5" y="306"/>
                  </a:cubicBezTo>
                  <a:cubicBezTo>
                    <a:pt x="80" y="353"/>
                    <a:pt x="181" y="344"/>
                    <a:pt x="246" y="278"/>
                  </a:cubicBezTo>
                  <a:cubicBezTo>
                    <a:pt x="323" y="202"/>
                    <a:pt x="323" y="78"/>
                    <a:pt x="246" y="1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49"/>
            <p:cNvSpPr/>
            <p:nvPr/>
          </p:nvSpPr>
          <p:spPr bwMode="auto">
            <a:xfrm>
              <a:off x="5516563" y="587376"/>
              <a:ext cx="1871663" cy="1925638"/>
            </a:xfrm>
            <a:custGeom>
              <a:avLst/>
              <a:gdLst>
                <a:gd name="T0" fmla="*/ 4 w 497"/>
                <a:gd name="T1" fmla="*/ 511 h 511"/>
                <a:gd name="T2" fmla="*/ 194 w 497"/>
                <a:gd name="T3" fmla="*/ 321 h 511"/>
                <a:gd name="T4" fmla="*/ 222 w 497"/>
                <a:gd name="T5" fmla="*/ 80 h 511"/>
                <a:gd name="T6" fmla="*/ 497 w 497"/>
                <a:gd name="T7" fmla="*/ 78 h 511"/>
                <a:gd name="T8" fmla="*/ 495 w 497"/>
                <a:gd name="T9" fmla="*/ 76 h 511"/>
                <a:gd name="T10" fmla="*/ 218 w 497"/>
                <a:gd name="T11" fmla="*/ 76 h 511"/>
                <a:gd name="T12" fmla="*/ 190 w 497"/>
                <a:gd name="T13" fmla="*/ 318 h 511"/>
                <a:gd name="T14" fmla="*/ 0 w 497"/>
                <a:gd name="T15" fmla="*/ 508 h 511"/>
                <a:gd name="T16" fmla="*/ 4 w 497"/>
                <a:gd name="T17" fmla="*/ 511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7" h="511">
                  <a:moveTo>
                    <a:pt x="4" y="511"/>
                  </a:moveTo>
                  <a:cubicBezTo>
                    <a:pt x="194" y="321"/>
                    <a:pt x="194" y="321"/>
                    <a:pt x="194" y="321"/>
                  </a:cubicBezTo>
                  <a:cubicBezTo>
                    <a:pt x="147" y="246"/>
                    <a:pt x="157" y="145"/>
                    <a:pt x="222" y="80"/>
                  </a:cubicBezTo>
                  <a:cubicBezTo>
                    <a:pt x="298" y="4"/>
                    <a:pt x="420" y="4"/>
                    <a:pt x="497" y="78"/>
                  </a:cubicBezTo>
                  <a:cubicBezTo>
                    <a:pt x="496" y="78"/>
                    <a:pt x="496" y="77"/>
                    <a:pt x="495" y="76"/>
                  </a:cubicBezTo>
                  <a:cubicBezTo>
                    <a:pt x="419" y="0"/>
                    <a:pt x="295" y="0"/>
                    <a:pt x="218" y="76"/>
                  </a:cubicBezTo>
                  <a:cubicBezTo>
                    <a:pt x="153" y="142"/>
                    <a:pt x="144" y="242"/>
                    <a:pt x="190" y="318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1" y="509"/>
                    <a:pt x="2" y="510"/>
                    <a:pt x="4" y="51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50"/>
            <p:cNvSpPr/>
            <p:nvPr/>
          </p:nvSpPr>
          <p:spPr bwMode="auto">
            <a:xfrm>
              <a:off x="5741988" y="2016126"/>
              <a:ext cx="730250" cy="727075"/>
            </a:xfrm>
            <a:custGeom>
              <a:avLst/>
              <a:gdLst>
                <a:gd name="T0" fmla="*/ 0 w 194"/>
                <a:gd name="T1" fmla="*/ 189 h 193"/>
                <a:gd name="T2" fmla="*/ 0 w 194"/>
                <a:gd name="T3" fmla="*/ 189 h 193"/>
                <a:gd name="T4" fmla="*/ 3 w 194"/>
                <a:gd name="T5" fmla="*/ 193 h 193"/>
                <a:gd name="T6" fmla="*/ 194 w 194"/>
                <a:gd name="T7" fmla="*/ 2 h 193"/>
                <a:gd name="T8" fmla="*/ 189 w 194"/>
                <a:gd name="T9" fmla="*/ 0 h 193"/>
                <a:gd name="T10" fmla="*/ 0 w 194"/>
                <a:gd name="T11" fmla="*/ 18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4" h="193">
                  <a:moveTo>
                    <a:pt x="0" y="189"/>
                  </a:moveTo>
                  <a:cubicBezTo>
                    <a:pt x="0" y="189"/>
                    <a:pt x="0" y="189"/>
                    <a:pt x="0" y="189"/>
                  </a:cubicBezTo>
                  <a:cubicBezTo>
                    <a:pt x="1" y="190"/>
                    <a:pt x="2" y="192"/>
                    <a:pt x="3" y="193"/>
                  </a:cubicBezTo>
                  <a:cubicBezTo>
                    <a:pt x="194" y="2"/>
                    <a:pt x="194" y="2"/>
                    <a:pt x="194" y="2"/>
                  </a:cubicBezTo>
                  <a:cubicBezTo>
                    <a:pt x="189" y="0"/>
                    <a:pt x="189" y="0"/>
                    <a:pt x="189" y="0"/>
                  </a:cubicBezTo>
                  <a:lnTo>
                    <a:pt x="0" y="189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1984807" y="2532063"/>
            <a:ext cx="4508500" cy="1793875"/>
            <a:chOff x="3930650" y="2532063"/>
            <a:chExt cx="4508500" cy="1793875"/>
          </a:xfrm>
          <a:effectLst>
            <a:outerShdw blurRad="127000" dist="50800" dir="5400000" sx="99000" sy="99000" algn="ctr" rotWithShape="0">
              <a:srgbClr val="000000">
                <a:alpha val="32000"/>
              </a:srgbClr>
            </a:outerShdw>
          </a:effectLst>
        </p:grpSpPr>
        <p:sp>
          <p:nvSpPr>
            <p:cNvPr id="49" name="Freeform 38"/>
            <p:cNvSpPr>
              <a:spLocks noEditPoints="1"/>
            </p:cNvSpPr>
            <p:nvPr/>
          </p:nvSpPr>
          <p:spPr bwMode="auto">
            <a:xfrm>
              <a:off x="3930650" y="2532063"/>
              <a:ext cx="1797050" cy="1793875"/>
            </a:xfrm>
            <a:custGeom>
              <a:avLst/>
              <a:gdLst>
                <a:gd name="T0" fmla="*/ 238 w 477"/>
                <a:gd name="T1" fmla="*/ 476 h 476"/>
                <a:gd name="T2" fmla="*/ 0 w 477"/>
                <a:gd name="T3" fmla="*/ 238 h 476"/>
                <a:gd name="T4" fmla="*/ 238 w 477"/>
                <a:gd name="T5" fmla="*/ 0 h 476"/>
                <a:gd name="T6" fmla="*/ 477 w 477"/>
                <a:gd name="T7" fmla="*/ 238 h 476"/>
                <a:gd name="T8" fmla="*/ 238 w 477"/>
                <a:gd name="T9" fmla="*/ 476 h 476"/>
                <a:gd name="T10" fmla="*/ 238 w 477"/>
                <a:gd name="T11" fmla="*/ 90 h 476"/>
                <a:gd name="T12" fmla="*/ 90 w 477"/>
                <a:gd name="T13" fmla="*/ 238 h 476"/>
                <a:gd name="T14" fmla="*/ 238 w 477"/>
                <a:gd name="T15" fmla="*/ 386 h 476"/>
                <a:gd name="T16" fmla="*/ 387 w 477"/>
                <a:gd name="T17" fmla="*/ 238 h 476"/>
                <a:gd name="T18" fmla="*/ 238 w 477"/>
                <a:gd name="T19" fmla="*/ 9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7" h="476">
                  <a:moveTo>
                    <a:pt x="238" y="476"/>
                  </a:moveTo>
                  <a:cubicBezTo>
                    <a:pt x="107" y="476"/>
                    <a:pt x="0" y="370"/>
                    <a:pt x="0" y="238"/>
                  </a:cubicBezTo>
                  <a:cubicBezTo>
                    <a:pt x="0" y="106"/>
                    <a:pt x="107" y="0"/>
                    <a:pt x="238" y="0"/>
                  </a:cubicBezTo>
                  <a:cubicBezTo>
                    <a:pt x="370" y="0"/>
                    <a:pt x="477" y="106"/>
                    <a:pt x="477" y="238"/>
                  </a:cubicBezTo>
                  <a:cubicBezTo>
                    <a:pt x="477" y="370"/>
                    <a:pt x="370" y="476"/>
                    <a:pt x="238" y="476"/>
                  </a:cubicBezTo>
                  <a:close/>
                  <a:moveTo>
                    <a:pt x="238" y="90"/>
                  </a:moveTo>
                  <a:cubicBezTo>
                    <a:pt x="157" y="90"/>
                    <a:pt x="90" y="156"/>
                    <a:pt x="90" y="238"/>
                  </a:cubicBezTo>
                  <a:cubicBezTo>
                    <a:pt x="90" y="320"/>
                    <a:pt x="157" y="386"/>
                    <a:pt x="238" y="386"/>
                  </a:cubicBezTo>
                  <a:cubicBezTo>
                    <a:pt x="320" y="386"/>
                    <a:pt x="387" y="320"/>
                    <a:pt x="387" y="238"/>
                  </a:cubicBezTo>
                  <a:cubicBezTo>
                    <a:pt x="387" y="156"/>
                    <a:pt x="320" y="90"/>
                    <a:pt x="238" y="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39"/>
            <p:cNvSpPr/>
            <p:nvPr/>
          </p:nvSpPr>
          <p:spPr bwMode="auto">
            <a:xfrm>
              <a:off x="3930650" y="2532063"/>
              <a:ext cx="1539875" cy="1538288"/>
            </a:xfrm>
            <a:custGeom>
              <a:avLst/>
              <a:gdLst>
                <a:gd name="T0" fmla="*/ 4 w 409"/>
                <a:gd name="T1" fmla="*/ 242 h 408"/>
                <a:gd name="T2" fmla="*/ 242 w 409"/>
                <a:gd name="T3" fmla="*/ 3 h 408"/>
                <a:gd name="T4" fmla="*/ 409 w 409"/>
                <a:gd name="T5" fmla="*/ 71 h 408"/>
                <a:gd name="T6" fmla="*/ 238 w 409"/>
                <a:gd name="T7" fmla="*/ 0 h 408"/>
                <a:gd name="T8" fmla="*/ 0 w 409"/>
                <a:gd name="T9" fmla="*/ 238 h 408"/>
                <a:gd name="T10" fmla="*/ 72 w 409"/>
                <a:gd name="T11" fmla="*/ 408 h 408"/>
                <a:gd name="T12" fmla="*/ 4 w 409"/>
                <a:gd name="T13" fmla="*/ 24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9" h="408">
                  <a:moveTo>
                    <a:pt x="4" y="242"/>
                  </a:moveTo>
                  <a:cubicBezTo>
                    <a:pt x="4" y="110"/>
                    <a:pt x="111" y="3"/>
                    <a:pt x="242" y="3"/>
                  </a:cubicBezTo>
                  <a:cubicBezTo>
                    <a:pt x="307" y="3"/>
                    <a:pt x="366" y="29"/>
                    <a:pt x="409" y="71"/>
                  </a:cubicBezTo>
                  <a:cubicBezTo>
                    <a:pt x="365" y="27"/>
                    <a:pt x="305" y="0"/>
                    <a:pt x="238" y="0"/>
                  </a:cubicBezTo>
                  <a:cubicBezTo>
                    <a:pt x="107" y="0"/>
                    <a:pt x="0" y="106"/>
                    <a:pt x="0" y="238"/>
                  </a:cubicBezTo>
                  <a:cubicBezTo>
                    <a:pt x="0" y="305"/>
                    <a:pt x="28" y="365"/>
                    <a:pt x="72" y="408"/>
                  </a:cubicBezTo>
                  <a:cubicBezTo>
                    <a:pt x="30" y="365"/>
                    <a:pt x="4" y="306"/>
                    <a:pt x="4" y="24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40"/>
            <p:cNvSpPr/>
            <p:nvPr/>
          </p:nvSpPr>
          <p:spPr bwMode="auto">
            <a:xfrm>
              <a:off x="5711825" y="2690813"/>
              <a:ext cx="2727325" cy="1476375"/>
            </a:xfrm>
            <a:custGeom>
              <a:avLst/>
              <a:gdLst>
                <a:gd name="T0" fmla="*/ 528 w 724"/>
                <a:gd name="T1" fmla="*/ 0 h 392"/>
                <a:gd name="T2" fmla="*/ 338 w 724"/>
                <a:gd name="T3" fmla="*/ 151 h 392"/>
                <a:gd name="T4" fmla="*/ 0 w 724"/>
                <a:gd name="T5" fmla="*/ 151 h 392"/>
                <a:gd name="T6" fmla="*/ 4 w 724"/>
                <a:gd name="T7" fmla="*/ 196 h 392"/>
                <a:gd name="T8" fmla="*/ 0 w 724"/>
                <a:gd name="T9" fmla="*/ 241 h 392"/>
                <a:gd name="T10" fmla="*/ 338 w 724"/>
                <a:gd name="T11" fmla="*/ 241 h 392"/>
                <a:gd name="T12" fmla="*/ 528 w 724"/>
                <a:gd name="T13" fmla="*/ 392 h 392"/>
                <a:gd name="T14" fmla="*/ 724 w 724"/>
                <a:gd name="T15" fmla="*/ 196 h 392"/>
                <a:gd name="T16" fmla="*/ 528 w 724"/>
                <a:gd name="T17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4" h="392">
                  <a:moveTo>
                    <a:pt x="528" y="0"/>
                  </a:moveTo>
                  <a:cubicBezTo>
                    <a:pt x="436" y="0"/>
                    <a:pt x="358" y="65"/>
                    <a:pt x="338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2" y="166"/>
                    <a:pt x="4" y="181"/>
                    <a:pt x="4" y="196"/>
                  </a:cubicBezTo>
                  <a:cubicBezTo>
                    <a:pt x="4" y="211"/>
                    <a:pt x="2" y="226"/>
                    <a:pt x="0" y="241"/>
                  </a:cubicBezTo>
                  <a:cubicBezTo>
                    <a:pt x="338" y="241"/>
                    <a:pt x="338" y="241"/>
                    <a:pt x="338" y="241"/>
                  </a:cubicBezTo>
                  <a:cubicBezTo>
                    <a:pt x="358" y="327"/>
                    <a:pt x="436" y="392"/>
                    <a:pt x="528" y="392"/>
                  </a:cubicBezTo>
                  <a:cubicBezTo>
                    <a:pt x="636" y="392"/>
                    <a:pt x="724" y="304"/>
                    <a:pt x="724" y="196"/>
                  </a:cubicBezTo>
                  <a:cubicBezTo>
                    <a:pt x="724" y="88"/>
                    <a:pt x="636" y="0"/>
                    <a:pt x="52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41"/>
            <p:cNvSpPr/>
            <p:nvPr/>
          </p:nvSpPr>
          <p:spPr bwMode="auto">
            <a:xfrm>
              <a:off x="5711825" y="2690813"/>
              <a:ext cx="2655888" cy="584200"/>
            </a:xfrm>
            <a:custGeom>
              <a:avLst/>
              <a:gdLst>
                <a:gd name="T0" fmla="*/ 528 w 705"/>
                <a:gd name="T1" fmla="*/ 0 h 155"/>
                <a:gd name="T2" fmla="*/ 338 w 705"/>
                <a:gd name="T3" fmla="*/ 151 h 155"/>
                <a:gd name="T4" fmla="*/ 0 w 705"/>
                <a:gd name="T5" fmla="*/ 151 h 155"/>
                <a:gd name="T6" fmla="*/ 0 w 705"/>
                <a:gd name="T7" fmla="*/ 155 h 155"/>
                <a:gd name="T8" fmla="*/ 1 w 705"/>
                <a:gd name="T9" fmla="*/ 155 h 155"/>
                <a:gd name="T10" fmla="*/ 11 w 705"/>
                <a:gd name="T11" fmla="*/ 155 h 155"/>
                <a:gd name="T12" fmla="*/ 340 w 705"/>
                <a:gd name="T13" fmla="*/ 155 h 155"/>
                <a:gd name="T14" fmla="*/ 530 w 705"/>
                <a:gd name="T15" fmla="*/ 4 h 155"/>
                <a:gd name="T16" fmla="*/ 705 w 705"/>
                <a:gd name="T17" fmla="*/ 112 h 155"/>
                <a:gd name="T18" fmla="*/ 528 w 705"/>
                <a:gd name="T19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5" h="155">
                  <a:moveTo>
                    <a:pt x="528" y="0"/>
                  </a:moveTo>
                  <a:cubicBezTo>
                    <a:pt x="436" y="0"/>
                    <a:pt x="358" y="65"/>
                    <a:pt x="338" y="151"/>
                  </a:cubicBezTo>
                  <a:cubicBezTo>
                    <a:pt x="0" y="151"/>
                    <a:pt x="0" y="151"/>
                    <a:pt x="0" y="151"/>
                  </a:cubicBezTo>
                  <a:cubicBezTo>
                    <a:pt x="0" y="152"/>
                    <a:pt x="0" y="153"/>
                    <a:pt x="0" y="155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11" y="155"/>
                    <a:pt x="11" y="155"/>
                    <a:pt x="11" y="155"/>
                  </a:cubicBezTo>
                  <a:cubicBezTo>
                    <a:pt x="340" y="155"/>
                    <a:pt x="340" y="155"/>
                    <a:pt x="340" y="155"/>
                  </a:cubicBezTo>
                  <a:cubicBezTo>
                    <a:pt x="360" y="68"/>
                    <a:pt x="437" y="4"/>
                    <a:pt x="530" y="4"/>
                  </a:cubicBezTo>
                  <a:cubicBezTo>
                    <a:pt x="607" y="4"/>
                    <a:pt x="673" y="48"/>
                    <a:pt x="705" y="112"/>
                  </a:cubicBezTo>
                  <a:cubicBezTo>
                    <a:pt x="673" y="46"/>
                    <a:pt x="606" y="0"/>
                    <a:pt x="528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42"/>
            <p:cNvSpPr/>
            <p:nvPr/>
          </p:nvSpPr>
          <p:spPr bwMode="auto">
            <a:xfrm>
              <a:off x="5711825" y="3579813"/>
              <a:ext cx="1273175" cy="19050"/>
            </a:xfrm>
            <a:custGeom>
              <a:avLst/>
              <a:gdLst>
                <a:gd name="T0" fmla="*/ 0 w 338"/>
                <a:gd name="T1" fmla="*/ 5 h 5"/>
                <a:gd name="T2" fmla="*/ 338 w 338"/>
                <a:gd name="T3" fmla="*/ 5 h 5"/>
                <a:gd name="T4" fmla="*/ 336 w 338"/>
                <a:gd name="T5" fmla="*/ 0 h 5"/>
                <a:gd name="T6" fmla="*/ 1 w 338"/>
                <a:gd name="T7" fmla="*/ 0 h 5"/>
                <a:gd name="T8" fmla="*/ 0 w 338"/>
                <a:gd name="T9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" h="5">
                  <a:moveTo>
                    <a:pt x="0" y="5"/>
                  </a:moveTo>
                  <a:cubicBezTo>
                    <a:pt x="338" y="5"/>
                    <a:pt x="338" y="5"/>
                    <a:pt x="338" y="5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0" y="3"/>
                    <a:pt x="0" y="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43"/>
            <p:cNvSpPr/>
            <p:nvPr/>
          </p:nvSpPr>
          <p:spPr bwMode="auto">
            <a:xfrm>
              <a:off x="7169150" y="2901951"/>
              <a:ext cx="1270000" cy="1265238"/>
            </a:xfrm>
            <a:custGeom>
              <a:avLst/>
              <a:gdLst>
                <a:gd name="T0" fmla="*/ 278 w 337"/>
                <a:gd name="T1" fmla="*/ 0 h 336"/>
                <a:gd name="T2" fmla="*/ 333 w 337"/>
                <a:gd name="T3" fmla="*/ 136 h 336"/>
                <a:gd name="T4" fmla="*/ 138 w 337"/>
                <a:gd name="T5" fmla="*/ 332 h 336"/>
                <a:gd name="T6" fmla="*/ 0 w 337"/>
                <a:gd name="T7" fmla="*/ 276 h 336"/>
                <a:gd name="T8" fmla="*/ 141 w 337"/>
                <a:gd name="T9" fmla="*/ 336 h 336"/>
                <a:gd name="T10" fmla="*/ 337 w 337"/>
                <a:gd name="T11" fmla="*/ 140 h 336"/>
                <a:gd name="T12" fmla="*/ 278 w 337"/>
                <a:gd name="T13" fmla="*/ 0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7" h="336">
                  <a:moveTo>
                    <a:pt x="278" y="0"/>
                  </a:moveTo>
                  <a:cubicBezTo>
                    <a:pt x="312" y="35"/>
                    <a:pt x="333" y="83"/>
                    <a:pt x="333" y="136"/>
                  </a:cubicBezTo>
                  <a:cubicBezTo>
                    <a:pt x="333" y="244"/>
                    <a:pt x="246" y="332"/>
                    <a:pt x="138" y="332"/>
                  </a:cubicBezTo>
                  <a:cubicBezTo>
                    <a:pt x="84" y="332"/>
                    <a:pt x="36" y="311"/>
                    <a:pt x="0" y="276"/>
                  </a:cubicBezTo>
                  <a:cubicBezTo>
                    <a:pt x="36" y="313"/>
                    <a:pt x="86" y="336"/>
                    <a:pt x="141" y="336"/>
                  </a:cubicBezTo>
                  <a:cubicBezTo>
                    <a:pt x="249" y="336"/>
                    <a:pt x="337" y="248"/>
                    <a:pt x="337" y="140"/>
                  </a:cubicBezTo>
                  <a:cubicBezTo>
                    <a:pt x="337" y="85"/>
                    <a:pt x="314" y="35"/>
                    <a:pt x="278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2237220" y="2784476"/>
            <a:ext cx="3487737" cy="3486150"/>
            <a:chOff x="4183063" y="2784476"/>
            <a:chExt cx="3487737" cy="3486150"/>
          </a:xfrm>
          <a:effectLst>
            <a:outerShdw blurRad="165100" dist="12700" dir="2700000" sx="102000" sy="102000" algn="tl" rotWithShape="0">
              <a:prstClr val="black">
                <a:alpha val="40000"/>
              </a:prstClr>
            </a:outerShdw>
          </a:effectLst>
        </p:grpSpPr>
        <p:sp>
          <p:nvSpPr>
            <p:cNvPr id="55" name="Freeform 44"/>
            <p:cNvSpPr>
              <a:spLocks noEditPoints="1"/>
            </p:cNvSpPr>
            <p:nvPr/>
          </p:nvSpPr>
          <p:spPr bwMode="auto">
            <a:xfrm>
              <a:off x="4183063" y="2784476"/>
              <a:ext cx="1292225" cy="1289050"/>
            </a:xfrm>
            <a:custGeom>
              <a:avLst/>
              <a:gdLst>
                <a:gd name="T0" fmla="*/ 171 w 343"/>
                <a:gd name="T1" fmla="*/ 342 h 342"/>
                <a:gd name="T2" fmla="*/ 0 w 343"/>
                <a:gd name="T3" fmla="*/ 171 h 342"/>
                <a:gd name="T4" fmla="*/ 171 w 343"/>
                <a:gd name="T5" fmla="*/ 0 h 342"/>
                <a:gd name="T6" fmla="*/ 343 w 343"/>
                <a:gd name="T7" fmla="*/ 171 h 342"/>
                <a:gd name="T8" fmla="*/ 171 w 343"/>
                <a:gd name="T9" fmla="*/ 342 h 342"/>
                <a:gd name="T10" fmla="*/ 171 w 343"/>
                <a:gd name="T11" fmla="*/ 78 h 342"/>
                <a:gd name="T12" fmla="*/ 79 w 343"/>
                <a:gd name="T13" fmla="*/ 171 h 342"/>
                <a:gd name="T14" fmla="*/ 171 w 343"/>
                <a:gd name="T15" fmla="*/ 264 h 342"/>
                <a:gd name="T16" fmla="*/ 264 w 343"/>
                <a:gd name="T17" fmla="*/ 171 h 342"/>
                <a:gd name="T18" fmla="*/ 171 w 343"/>
                <a:gd name="T19" fmla="*/ 78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3" h="342">
                  <a:moveTo>
                    <a:pt x="171" y="342"/>
                  </a:moveTo>
                  <a:cubicBezTo>
                    <a:pt x="77" y="342"/>
                    <a:pt x="0" y="265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66" y="0"/>
                    <a:pt x="343" y="77"/>
                    <a:pt x="343" y="171"/>
                  </a:cubicBezTo>
                  <a:cubicBezTo>
                    <a:pt x="343" y="265"/>
                    <a:pt x="266" y="342"/>
                    <a:pt x="171" y="342"/>
                  </a:cubicBezTo>
                  <a:close/>
                  <a:moveTo>
                    <a:pt x="171" y="78"/>
                  </a:moveTo>
                  <a:cubicBezTo>
                    <a:pt x="120" y="78"/>
                    <a:pt x="79" y="120"/>
                    <a:pt x="79" y="171"/>
                  </a:cubicBezTo>
                  <a:cubicBezTo>
                    <a:pt x="79" y="222"/>
                    <a:pt x="120" y="264"/>
                    <a:pt x="171" y="264"/>
                  </a:cubicBezTo>
                  <a:cubicBezTo>
                    <a:pt x="223" y="264"/>
                    <a:pt x="264" y="222"/>
                    <a:pt x="264" y="171"/>
                  </a:cubicBezTo>
                  <a:cubicBezTo>
                    <a:pt x="264" y="120"/>
                    <a:pt x="223" y="78"/>
                    <a:pt x="171" y="7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45"/>
            <p:cNvSpPr/>
            <p:nvPr/>
          </p:nvSpPr>
          <p:spPr bwMode="auto">
            <a:xfrm>
              <a:off x="4183063" y="2784476"/>
              <a:ext cx="1106488" cy="1108075"/>
            </a:xfrm>
            <a:custGeom>
              <a:avLst/>
              <a:gdLst>
                <a:gd name="T0" fmla="*/ 4 w 294"/>
                <a:gd name="T1" fmla="*/ 175 h 294"/>
                <a:gd name="T2" fmla="*/ 175 w 294"/>
                <a:gd name="T3" fmla="*/ 3 h 294"/>
                <a:gd name="T4" fmla="*/ 294 w 294"/>
                <a:gd name="T5" fmla="*/ 52 h 294"/>
                <a:gd name="T6" fmla="*/ 171 w 294"/>
                <a:gd name="T7" fmla="*/ 0 h 294"/>
                <a:gd name="T8" fmla="*/ 0 w 294"/>
                <a:gd name="T9" fmla="*/ 171 h 294"/>
                <a:gd name="T10" fmla="*/ 52 w 294"/>
                <a:gd name="T11" fmla="*/ 294 h 294"/>
                <a:gd name="T12" fmla="*/ 4 w 294"/>
                <a:gd name="T13" fmla="*/ 17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4" h="294">
                  <a:moveTo>
                    <a:pt x="4" y="175"/>
                  </a:moveTo>
                  <a:cubicBezTo>
                    <a:pt x="4" y="80"/>
                    <a:pt x="81" y="3"/>
                    <a:pt x="175" y="3"/>
                  </a:cubicBezTo>
                  <a:cubicBezTo>
                    <a:pt x="221" y="3"/>
                    <a:pt x="263" y="22"/>
                    <a:pt x="294" y="52"/>
                  </a:cubicBezTo>
                  <a:cubicBezTo>
                    <a:pt x="263" y="20"/>
                    <a:pt x="220" y="0"/>
                    <a:pt x="171" y="0"/>
                  </a:cubicBezTo>
                  <a:cubicBezTo>
                    <a:pt x="77" y="0"/>
                    <a:pt x="0" y="77"/>
                    <a:pt x="0" y="171"/>
                  </a:cubicBezTo>
                  <a:cubicBezTo>
                    <a:pt x="0" y="219"/>
                    <a:pt x="20" y="263"/>
                    <a:pt x="52" y="294"/>
                  </a:cubicBezTo>
                  <a:cubicBezTo>
                    <a:pt x="22" y="263"/>
                    <a:pt x="4" y="221"/>
                    <a:pt x="4" y="17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51"/>
            <p:cNvSpPr/>
            <p:nvPr/>
          </p:nvSpPr>
          <p:spPr bwMode="auto">
            <a:xfrm>
              <a:off x="5146675" y="3749676"/>
              <a:ext cx="2524125" cy="2520950"/>
            </a:xfrm>
            <a:custGeom>
              <a:avLst/>
              <a:gdLst>
                <a:gd name="T0" fmla="*/ 593 w 670"/>
                <a:gd name="T1" fmla="*/ 316 h 669"/>
                <a:gd name="T2" fmla="*/ 352 w 670"/>
                <a:gd name="T3" fmla="*/ 288 h 669"/>
                <a:gd name="T4" fmla="*/ 64 w 670"/>
                <a:gd name="T5" fmla="*/ 0 h 669"/>
                <a:gd name="T6" fmla="*/ 0 w 670"/>
                <a:gd name="T7" fmla="*/ 64 h 669"/>
                <a:gd name="T8" fmla="*/ 288 w 670"/>
                <a:gd name="T9" fmla="*/ 351 h 669"/>
                <a:gd name="T10" fmla="*/ 316 w 670"/>
                <a:gd name="T11" fmla="*/ 593 h 669"/>
                <a:gd name="T12" fmla="*/ 593 w 670"/>
                <a:gd name="T13" fmla="*/ 593 h 669"/>
                <a:gd name="T14" fmla="*/ 593 w 670"/>
                <a:gd name="T15" fmla="*/ 316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0" h="669">
                  <a:moveTo>
                    <a:pt x="593" y="316"/>
                  </a:moveTo>
                  <a:cubicBezTo>
                    <a:pt x="528" y="250"/>
                    <a:pt x="427" y="241"/>
                    <a:pt x="352" y="288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26"/>
                    <a:pt x="27" y="48"/>
                    <a:pt x="0" y="64"/>
                  </a:cubicBezTo>
                  <a:cubicBezTo>
                    <a:pt x="288" y="351"/>
                    <a:pt x="288" y="351"/>
                    <a:pt x="288" y="351"/>
                  </a:cubicBezTo>
                  <a:cubicBezTo>
                    <a:pt x="242" y="427"/>
                    <a:pt x="251" y="527"/>
                    <a:pt x="316" y="593"/>
                  </a:cubicBezTo>
                  <a:cubicBezTo>
                    <a:pt x="393" y="669"/>
                    <a:pt x="517" y="669"/>
                    <a:pt x="593" y="593"/>
                  </a:cubicBezTo>
                  <a:cubicBezTo>
                    <a:pt x="670" y="516"/>
                    <a:pt x="670" y="392"/>
                    <a:pt x="593" y="3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52"/>
            <p:cNvSpPr/>
            <p:nvPr/>
          </p:nvSpPr>
          <p:spPr bwMode="auto">
            <a:xfrm>
              <a:off x="6334125" y="4932363"/>
              <a:ext cx="1336675" cy="1338263"/>
            </a:xfrm>
            <a:custGeom>
              <a:avLst/>
              <a:gdLst>
                <a:gd name="T0" fmla="*/ 278 w 355"/>
                <a:gd name="T1" fmla="*/ 2 h 355"/>
                <a:gd name="T2" fmla="*/ 276 w 355"/>
                <a:gd name="T3" fmla="*/ 0 h 355"/>
                <a:gd name="T4" fmla="*/ 275 w 355"/>
                <a:gd name="T5" fmla="*/ 275 h 355"/>
                <a:gd name="T6" fmla="*/ 0 w 355"/>
                <a:gd name="T7" fmla="*/ 277 h 355"/>
                <a:gd name="T8" fmla="*/ 1 w 355"/>
                <a:gd name="T9" fmla="*/ 279 h 355"/>
                <a:gd name="T10" fmla="*/ 278 w 355"/>
                <a:gd name="T11" fmla="*/ 279 h 355"/>
                <a:gd name="T12" fmla="*/ 278 w 355"/>
                <a:gd name="T13" fmla="*/ 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5" h="355">
                  <a:moveTo>
                    <a:pt x="278" y="2"/>
                  </a:moveTo>
                  <a:cubicBezTo>
                    <a:pt x="278" y="1"/>
                    <a:pt x="277" y="1"/>
                    <a:pt x="276" y="0"/>
                  </a:cubicBezTo>
                  <a:cubicBezTo>
                    <a:pt x="351" y="77"/>
                    <a:pt x="350" y="199"/>
                    <a:pt x="275" y="275"/>
                  </a:cubicBezTo>
                  <a:cubicBezTo>
                    <a:pt x="199" y="351"/>
                    <a:pt x="76" y="351"/>
                    <a:pt x="0" y="277"/>
                  </a:cubicBezTo>
                  <a:cubicBezTo>
                    <a:pt x="0" y="277"/>
                    <a:pt x="1" y="278"/>
                    <a:pt x="1" y="279"/>
                  </a:cubicBezTo>
                  <a:cubicBezTo>
                    <a:pt x="78" y="355"/>
                    <a:pt x="202" y="355"/>
                    <a:pt x="278" y="279"/>
                  </a:cubicBezTo>
                  <a:cubicBezTo>
                    <a:pt x="355" y="202"/>
                    <a:pt x="355" y="78"/>
                    <a:pt x="278" y="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Freeform 54"/>
            <p:cNvSpPr/>
            <p:nvPr/>
          </p:nvSpPr>
          <p:spPr bwMode="auto">
            <a:xfrm>
              <a:off x="5384800" y="3749676"/>
              <a:ext cx="2214563" cy="1719263"/>
            </a:xfrm>
            <a:custGeom>
              <a:avLst/>
              <a:gdLst>
                <a:gd name="T0" fmla="*/ 530 w 588"/>
                <a:gd name="T1" fmla="*/ 316 h 456"/>
                <a:gd name="T2" fmla="*/ 289 w 588"/>
                <a:gd name="T3" fmla="*/ 288 h 456"/>
                <a:gd name="T4" fmla="*/ 1 w 588"/>
                <a:gd name="T5" fmla="*/ 0 h 456"/>
                <a:gd name="T6" fmla="*/ 0 w 588"/>
                <a:gd name="T7" fmla="*/ 2 h 456"/>
                <a:gd name="T8" fmla="*/ 1 w 588"/>
                <a:gd name="T9" fmla="*/ 3 h 456"/>
                <a:gd name="T10" fmla="*/ 289 w 588"/>
                <a:gd name="T11" fmla="*/ 291 h 456"/>
                <a:gd name="T12" fmla="*/ 530 w 588"/>
                <a:gd name="T13" fmla="*/ 320 h 456"/>
                <a:gd name="T14" fmla="*/ 587 w 588"/>
                <a:gd name="T15" fmla="*/ 456 h 456"/>
                <a:gd name="T16" fmla="*/ 530 w 588"/>
                <a:gd name="T17" fmla="*/ 31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8" h="456">
                  <a:moveTo>
                    <a:pt x="530" y="316"/>
                  </a:moveTo>
                  <a:cubicBezTo>
                    <a:pt x="465" y="250"/>
                    <a:pt x="364" y="241"/>
                    <a:pt x="289" y="288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289" y="291"/>
                    <a:pt x="289" y="291"/>
                    <a:pt x="289" y="291"/>
                  </a:cubicBezTo>
                  <a:cubicBezTo>
                    <a:pt x="364" y="245"/>
                    <a:pt x="465" y="254"/>
                    <a:pt x="530" y="320"/>
                  </a:cubicBezTo>
                  <a:cubicBezTo>
                    <a:pt x="568" y="357"/>
                    <a:pt x="587" y="407"/>
                    <a:pt x="587" y="456"/>
                  </a:cubicBezTo>
                  <a:cubicBezTo>
                    <a:pt x="588" y="405"/>
                    <a:pt x="569" y="355"/>
                    <a:pt x="530" y="3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55"/>
            <p:cNvSpPr/>
            <p:nvPr/>
          </p:nvSpPr>
          <p:spPr bwMode="auto">
            <a:xfrm>
              <a:off x="5146675" y="3979863"/>
              <a:ext cx="1096963" cy="1092200"/>
            </a:xfrm>
            <a:custGeom>
              <a:avLst/>
              <a:gdLst>
                <a:gd name="T0" fmla="*/ 5 w 291"/>
                <a:gd name="T1" fmla="*/ 0 h 290"/>
                <a:gd name="T2" fmla="*/ 0 w 291"/>
                <a:gd name="T3" fmla="*/ 3 h 290"/>
                <a:gd name="T4" fmla="*/ 288 w 291"/>
                <a:gd name="T5" fmla="*/ 290 h 290"/>
                <a:gd name="T6" fmla="*/ 291 w 291"/>
                <a:gd name="T7" fmla="*/ 286 h 290"/>
                <a:gd name="T8" fmla="*/ 5 w 291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1" h="290">
                  <a:moveTo>
                    <a:pt x="5" y="0"/>
                  </a:moveTo>
                  <a:cubicBezTo>
                    <a:pt x="3" y="1"/>
                    <a:pt x="2" y="2"/>
                    <a:pt x="0" y="3"/>
                  </a:cubicBezTo>
                  <a:cubicBezTo>
                    <a:pt x="288" y="290"/>
                    <a:pt x="288" y="290"/>
                    <a:pt x="288" y="290"/>
                  </a:cubicBezTo>
                  <a:cubicBezTo>
                    <a:pt x="291" y="286"/>
                    <a:pt x="291" y="286"/>
                    <a:pt x="291" y="28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399395" y="4948238"/>
            <a:ext cx="1027113" cy="1028700"/>
            <a:chOff x="6345238" y="4948238"/>
            <a:chExt cx="1027113" cy="1028700"/>
          </a:xfrm>
          <a:effectLst>
            <a:outerShdw blurRad="114300" dist="76200" dir="2700000" sx="102000" sy="102000" algn="tl" rotWithShape="0">
              <a:prstClr val="black">
                <a:alpha val="40000"/>
              </a:prstClr>
            </a:outerShdw>
          </a:effectLst>
        </p:grpSpPr>
        <p:sp>
          <p:nvSpPr>
            <p:cNvPr id="67" name="Oval 56"/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287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Oval 57"/>
            <p:cNvSpPr>
              <a:spLocks noChangeArrowheads="1"/>
            </p:cNvSpPr>
            <p:nvPr/>
          </p:nvSpPr>
          <p:spPr bwMode="auto">
            <a:xfrm>
              <a:off x="6359525" y="4962526"/>
              <a:ext cx="998538" cy="100012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5253470" y="2919413"/>
            <a:ext cx="1027113" cy="1028700"/>
            <a:chOff x="6345238" y="4948238"/>
            <a:chExt cx="1027113" cy="1028700"/>
          </a:xfrm>
          <a:effectLst>
            <a:outerShdw blurRad="114300" dist="76200" dir="2700000" sx="102000" sy="102000" algn="tl" rotWithShape="0">
              <a:prstClr val="black">
                <a:alpha val="40000"/>
              </a:prstClr>
            </a:outerShdw>
          </a:effectLst>
        </p:grpSpPr>
        <p:sp>
          <p:nvSpPr>
            <p:cNvPr id="79" name="Oval 56"/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287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Oval 57"/>
            <p:cNvSpPr>
              <a:spLocks noChangeArrowheads="1"/>
            </p:cNvSpPr>
            <p:nvPr/>
          </p:nvSpPr>
          <p:spPr bwMode="auto">
            <a:xfrm>
              <a:off x="6359525" y="4962526"/>
              <a:ext cx="998538" cy="100012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4413682" y="881062"/>
            <a:ext cx="1027113" cy="1028700"/>
            <a:chOff x="6345238" y="4948238"/>
            <a:chExt cx="1027113" cy="1028700"/>
          </a:xfrm>
          <a:effectLst>
            <a:outerShdw blurRad="114300" dist="76200" dir="2700000" sx="102000" sy="102000" algn="tl" rotWithShape="0">
              <a:prstClr val="black">
                <a:alpha val="40000"/>
              </a:prstClr>
            </a:outerShdw>
          </a:effectLst>
        </p:grpSpPr>
        <p:sp>
          <p:nvSpPr>
            <p:cNvPr id="82" name="Oval 56"/>
            <p:cNvSpPr>
              <a:spLocks noChangeArrowheads="1"/>
            </p:cNvSpPr>
            <p:nvPr/>
          </p:nvSpPr>
          <p:spPr bwMode="auto">
            <a:xfrm>
              <a:off x="6345238" y="4948238"/>
              <a:ext cx="1027113" cy="10287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shade val="30000"/>
                    <a:satMod val="115000"/>
                  </a:schemeClr>
                </a:gs>
                <a:gs pos="100000">
                  <a:schemeClr val="bg2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Oval 57"/>
            <p:cNvSpPr>
              <a:spLocks noChangeArrowheads="1"/>
            </p:cNvSpPr>
            <p:nvPr/>
          </p:nvSpPr>
          <p:spPr bwMode="auto">
            <a:xfrm>
              <a:off x="6359525" y="4962526"/>
              <a:ext cx="998538" cy="1000125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87" name="Freeform 143"/>
          <p:cNvSpPr>
            <a:spLocks noEditPoints="1"/>
          </p:cNvSpPr>
          <p:nvPr/>
        </p:nvSpPr>
        <p:spPr bwMode="auto">
          <a:xfrm>
            <a:off x="4678795" y="5281613"/>
            <a:ext cx="460375" cy="403225"/>
          </a:xfrm>
          <a:custGeom>
            <a:avLst/>
            <a:gdLst>
              <a:gd name="T0" fmla="*/ 20 w 121"/>
              <a:gd name="T1" fmla="*/ 57 h 106"/>
              <a:gd name="T2" fmla="*/ 13 w 121"/>
              <a:gd name="T3" fmla="*/ 46 h 106"/>
              <a:gd name="T4" fmla="*/ 14 w 121"/>
              <a:gd name="T5" fmla="*/ 39 h 106"/>
              <a:gd name="T6" fmla="*/ 16 w 121"/>
              <a:gd name="T7" fmla="*/ 39 h 106"/>
              <a:gd name="T8" fmla="*/ 23 w 121"/>
              <a:gd name="T9" fmla="*/ 40 h 106"/>
              <a:gd name="T10" fmla="*/ 40 w 121"/>
              <a:gd name="T11" fmla="*/ 67 h 106"/>
              <a:gd name="T12" fmla="*/ 40 w 121"/>
              <a:gd name="T13" fmla="*/ 89 h 106"/>
              <a:gd name="T14" fmla="*/ 20 w 121"/>
              <a:gd name="T15" fmla="*/ 89 h 106"/>
              <a:gd name="T16" fmla="*/ 20 w 121"/>
              <a:gd name="T17" fmla="*/ 81 h 106"/>
              <a:gd name="T18" fmla="*/ 0 w 121"/>
              <a:gd name="T19" fmla="*/ 59 h 106"/>
              <a:gd name="T20" fmla="*/ 0 w 121"/>
              <a:gd name="T21" fmla="*/ 18 h 106"/>
              <a:gd name="T22" fmla="*/ 5 w 121"/>
              <a:gd name="T23" fmla="*/ 13 h 106"/>
              <a:gd name="T24" fmla="*/ 5 w 121"/>
              <a:gd name="T25" fmla="*/ 13 h 106"/>
              <a:gd name="T26" fmla="*/ 10 w 121"/>
              <a:gd name="T27" fmla="*/ 18 h 106"/>
              <a:gd name="T28" fmla="*/ 10 w 121"/>
              <a:gd name="T29" fmla="*/ 34 h 106"/>
              <a:gd name="T30" fmla="*/ 45 w 121"/>
              <a:gd name="T31" fmla="*/ 106 h 106"/>
              <a:gd name="T32" fmla="*/ 45 w 121"/>
              <a:gd name="T33" fmla="*/ 89 h 106"/>
              <a:gd name="T34" fmla="*/ 15 w 121"/>
              <a:gd name="T35" fmla="*/ 89 h 106"/>
              <a:gd name="T36" fmla="*/ 15 w 121"/>
              <a:gd name="T37" fmla="*/ 106 h 106"/>
              <a:gd name="T38" fmla="*/ 102 w 121"/>
              <a:gd name="T39" fmla="*/ 57 h 106"/>
              <a:gd name="T40" fmla="*/ 108 w 121"/>
              <a:gd name="T41" fmla="*/ 46 h 106"/>
              <a:gd name="T42" fmla="*/ 107 w 121"/>
              <a:gd name="T43" fmla="*/ 39 h 106"/>
              <a:gd name="T44" fmla="*/ 106 w 121"/>
              <a:gd name="T45" fmla="*/ 39 h 106"/>
              <a:gd name="T46" fmla="*/ 99 w 121"/>
              <a:gd name="T47" fmla="*/ 40 h 106"/>
              <a:gd name="T48" fmla="*/ 82 w 121"/>
              <a:gd name="T49" fmla="*/ 67 h 106"/>
              <a:gd name="T50" fmla="*/ 82 w 121"/>
              <a:gd name="T51" fmla="*/ 89 h 106"/>
              <a:gd name="T52" fmla="*/ 102 w 121"/>
              <a:gd name="T53" fmla="*/ 89 h 106"/>
              <a:gd name="T54" fmla="*/ 102 w 121"/>
              <a:gd name="T55" fmla="*/ 81 h 106"/>
              <a:gd name="T56" fmla="*/ 121 w 121"/>
              <a:gd name="T57" fmla="*/ 59 h 106"/>
              <a:gd name="T58" fmla="*/ 121 w 121"/>
              <a:gd name="T59" fmla="*/ 18 h 106"/>
              <a:gd name="T60" fmla="*/ 116 w 121"/>
              <a:gd name="T61" fmla="*/ 13 h 106"/>
              <a:gd name="T62" fmla="*/ 116 w 121"/>
              <a:gd name="T63" fmla="*/ 13 h 106"/>
              <a:gd name="T64" fmla="*/ 111 w 121"/>
              <a:gd name="T65" fmla="*/ 18 h 106"/>
              <a:gd name="T66" fmla="*/ 111 w 121"/>
              <a:gd name="T67" fmla="*/ 34 h 106"/>
              <a:gd name="T68" fmla="*/ 107 w 121"/>
              <a:gd name="T69" fmla="*/ 106 h 106"/>
              <a:gd name="T70" fmla="*/ 107 w 121"/>
              <a:gd name="T71" fmla="*/ 89 h 106"/>
              <a:gd name="T72" fmla="*/ 76 w 121"/>
              <a:gd name="T73" fmla="*/ 89 h 106"/>
              <a:gd name="T74" fmla="*/ 76 w 121"/>
              <a:gd name="T75" fmla="*/ 106 h 106"/>
              <a:gd name="T76" fmla="*/ 61 w 121"/>
              <a:gd name="T77" fmla="*/ 0 h 106"/>
              <a:gd name="T78" fmla="*/ 33 w 121"/>
              <a:gd name="T79" fmla="*/ 27 h 106"/>
              <a:gd name="T80" fmla="*/ 61 w 121"/>
              <a:gd name="T81" fmla="*/ 55 h 106"/>
              <a:gd name="T82" fmla="*/ 88 w 121"/>
              <a:gd name="T83" fmla="*/ 27 h 106"/>
              <a:gd name="T84" fmla="*/ 61 w 121"/>
              <a:gd name="T85" fmla="*/ 0 h 106"/>
              <a:gd name="T86" fmla="*/ 54 w 121"/>
              <a:gd name="T87" fmla="*/ 36 h 106"/>
              <a:gd name="T88" fmla="*/ 61 w 121"/>
              <a:gd name="T89" fmla="*/ 41 h 106"/>
              <a:gd name="T90" fmla="*/ 68 w 121"/>
              <a:gd name="T91" fmla="*/ 34 h 106"/>
              <a:gd name="T92" fmla="*/ 61 w 121"/>
              <a:gd name="T93" fmla="*/ 27 h 106"/>
              <a:gd name="T94" fmla="*/ 53 w 121"/>
              <a:gd name="T95" fmla="*/ 21 h 106"/>
              <a:gd name="T96" fmla="*/ 61 w 121"/>
              <a:gd name="T97" fmla="*/ 14 h 106"/>
              <a:gd name="T98" fmla="*/ 68 w 121"/>
              <a:gd name="T99" fmla="*/ 19 h 106"/>
              <a:gd name="T100" fmla="*/ 61 w 121"/>
              <a:gd name="T101" fmla="*/ 14 h 106"/>
              <a:gd name="T102" fmla="*/ 61 w 121"/>
              <a:gd name="T103" fmla="*/ 10 h 106"/>
              <a:gd name="T104" fmla="*/ 61 w 121"/>
              <a:gd name="T105" fmla="*/ 45 h 106"/>
              <a:gd name="T106" fmla="*/ 61 w 121"/>
              <a:gd name="T107" fmla="*/ 41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1" h="106">
                <a:moveTo>
                  <a:pt x="20" y="57"/>
                </a:moveTo>
                <a:cubicBezTo>
                  <a:pt x="13" y="46"/>
                  <a:pt x="13" y="46"/>
                  <a:pt x="13" y="46"/>
                </a:cubicBezTo>
                <a:cubicBezTo>
                  <a:pt x="12" y="44"/>
                  <a:pt x="12" y="41"/>
                  <a:pt x="14" y="39"/>
                </a:cubicBezTo>
                <a:cubicBezTo>
                  <a:pt x="16" y="39"/>
                  <a:pt x="16" y="39"/>
                  <a:pt x="16" y="39"/>
                </a:cubicBezTo>
                <a:cubicBezTo>
                  <a:pt x="18" y="37"/>
                  <a:pt x="21" y="38"/>
                  <a:pt x="23" y="40"/>
                </a:cubicBezTo>
                <a:cubicBezTo>
                  <a:pt x="40" y="67"/>
                  <a:pt x="40" y="67"/>
                  <a:pt x="40" y="67"/>
                </a:cubicBezTo>
                <a:cubicBezTo>
                  <a:pt x="40" y="89"/>
                  <a:pt x="40" y="89"/>
                  <a:pt x="40" y="89"/>
                </a:cubicBezTo>
                <a:cubicBezTo>
                  <a:pt x="20" y="89"/>
                  <a:pt x="20" y="89"/>
                  <a:pt x="20" y="89"/>
                </a:cubicBezTo>
                <a:cubicBezTo>
                  <a:pt x="20" y="81"/>
                  <a:pt x="20" y="81"/>
                  <a:pt x="20" y="81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5"/>
                  <a:pt x="3" y="13"/>
                  <a:pt x="5" y="13"/>
                </a:cubicBezTo>
                <a:cubicBezTo>
                  <a:pt x="5" y="13"/>
                  <a:pt x="5" y="13"/>
                  <a:pt x="5" y="13"/>
                </a:cubicBezTo>
                <a:cubicBezTo>
                  <a:pt x="8" y="13"/>
                  <a:pt x="10" y="15"/>
                  <a:pt x="10" y="18"/>
                </a:cubicBezTo>
                <a:cubicBezTo>
                  <a:pt x="10" y="34"/>
                  <a:pt x="10" y="34"/>
                  <a:pt x="10" y="34"/>
                </a:cubicBezTo>
                <a:moveTo>
                  <a:pt x="45" y="106"/>
                </a:moveTo>
                <a:cubicBezTo>
                  <a:pt x="45" y="89"/>
                  <a:pt x="45" y="89"/>
                  <a:pt x="45" y="89"/>
                </a:cubicBezTo>
                <a:cubicBezTo>
                  <a:pt x="15" y="89"/>
                  <a:pt x="15" y="89"/>
                  <a:pt x="15" y="89"/>
                </a:cubicBezTo>
                <a:cubicBezTo>
                  <a:pt x="15" y="106"/>
                  <a:pt x="15" y="106"/>
                  <a:pt x="15" y="106"/>
                </a:cubicBezTo>
                <a:moveTo>
                  <a:pt x="102" y="57"/>
                </a:moveTo>
                <a:cubicBezTo>
                  <a:pt x="108" y="46"/>
                  <a:pt x="108" y="46"/>
                  <a:pt x="108" y="46"/>
                </a:cubicBezTo>
                <a:cubicBezTo>
                  <a:pt x="110" y="44"/>
                  <a:pt x="109" y="41"/>
                  <a:pt x="107" y="39"/>
                </a:cubicBezTo>
                <a:cubicBezTo>
                  <a:pt x="106" y="39"/>
                  <a:pt x="106" y="39"/>
                  <a:pt x="106" y="39"/>
                </a:cubicBezTo>
                <a:cubicBezTo>
                  <a:pt x="103" y="37"/>
                  <a:pt x="100" y="38"/>
                  <a:pt x="99" y="40"/>
                </a:cubicBezTo>
                <a:cubicBezTo>
                  <a:pt x="82" y="67"/>
                  <a:pt x="82" y="67"/>
                  <a:pt x="82" y="67"/>
                </a:cubicBezTo>
                <a:cubicBezTo>
                  <a:pt x="82" y="89"/>
                  <a:pt x="82" y="89"/>
                  <a:pt x="82" y="89"/>
                </a:cubicBezTo>
                <a:cubicBezTo>
                  <a:pt x="102" y="89"/>
                  <a:pt x="102" y="89"/>
                  <a:pt x="102" y="89"/>
                </a:cubicBezTo>
                <a:cubicBezTo>
                  <a:pt x="102" y="81"/>
                  <a:pt x="102" y="81"/>
                  <a:pt x="102" y="81"/>
                </a:cubicBezTo>
                <a:cubicBezTo>
                  <a:pt x="121" y="59"/>
                  <a:pt x="121" y="59"/>
                  <a:pt x="121" y="59"/>
                </a:cubicBezTo>
                <a:cubicBezTo>
                  <a:pt x="121" y="18"/>
                  <a:pt x="121" y="18"/>
                  <a:pt x="121" y="18"/>
                </a:cubicBezTo>
                <a:cubicBezTo>
                  <a:pt x="121" y="15"/>
                  <a:pt x="119" y="13"/>
                  <a:pt x="116" y="13"/>
                </a:cubicBezTo>
                <a:cubicBezTo>
                  <a:pt x="116" y="13"/>
                  <a:pt x="116" y="13"/>
                  <a:pt x="116" y="13"/>
                </a:cubicBezTo>
                <a:cubicBezTo>
                  <a:pt x="114" y="13"/>
                  <a:pt x="111" y="15"/>
                  <a:pt x="111" y="18"/>
                </a:cubicBezTo>
                <a:cubicBezTo>
                  <a:pt x="111" y="34"/>
                  <a:pt x="111" y="34"/>
                  <a:pt x="111" y="34"/>
                </a:cubicBezTo>
                <a:moveTo>
                  <a:pt x="107" y="106"/>
                </a:moveTo>
                <a:cubicBezTo>
                  <a:pt x="107" y="89"/>
                  <a:pt x="107" y="89"/>
                  <a:pt x="107" y="89"/>
                </a:cubicBezTo>
                <a:cubicBezTo>
                  <a:pt x="76" y="89"/>
                  <a:pt x="76" y="89"/>
                  <a:pt x="76" y="89"/>
                </a:cubicBezTo>
                <a:cubicBezTo>
                  <a:pt x="76" y="106"/>
                  <a:pt x="76" y="106"/>
                  <a:pt x="76" y="106"/>
                </a:cubicBezTo>
                <a:moveTo>
                  <a:pt x="61" y="0"/>
                </a:moveTo>
                <a:cubicBezTo>
                  <a:pt x="46" y="0"/>
                  <a:pt x="33" y="12"/>
                  <a:pt x="33" y="27"/>
                </a:cubicBezTo>
                <a:cubicBezTo>
                  <a:pt x="33" y="43"/>
                  <a:pt x="46" y="55"/>
                  <a:pt x="61" y="55"/>
                </a:cubicBezTo>
                <a:cubicBezTo>
                  <a:pt x="76" y="55"/>
                  <a:pt x="88" y="43"/>
                  <a:pt x="88" y="27"/>
                </a:cubicBezTo>
                <a:cubicBezTo>
                  <a:pt x="88" y="12"/>
                  <a:pt x="76" y="0"/>
                  <a:pt x="61" y="0"/>
                </a:cubicBezTo>
                <a:close/>
                <a:moveTo>
                  <a:pt x="54" y="36"/>
                </a:moveTo>
                <a:cubicBezTo>
                  <a:pt x="54" y="39"/>
                  <a:pt x="57" y="41"/>
                  <a:pt x="61" y="41"/>
                </a:cubicBezTo>
                <a:cubicBezTo>
                  <a:pt x="65" y="41"/>
                  <a:pt x="68" y="38"/>
                  <a:pt x="68" y="34"/>
                </a:cubicBezTo>
                <a:cubicBezTo>
                  <a:pt x="68" y="30"/>
                  <a:pt x="65" y="28"/>
                  <a:pt x="61" y="27"/>
                </a:cubicBezTo>
                <a:cubicBezTo>
                  <a:pt x="57" y="27"/>
                  <a:pt x="53" y="24"/>
                  <a:pt x="53" y="21"/>
                </a:cubicBezTo>
                <a:cubicBezTo>
                  <a:pt x="53" y="17"/>
                  <a:pt x="57" y="14"/>
                  <a:pt x="61" y="14"/>
                </a:cubicBezTo>
                <a:cubicBezTo>
                  <a:pt x="64" y="14"/>
                  <a:pt x="67" y="16"/>
                  <a:pt x="68" y="19"/>
                </a:cubicBezTo>
                <a:moveTo>
                  <a:pt x="61" y="14"/>
                </a:moveTo>
                <a:cubicBezTo>
                  <a:pt x="61" y="10"/>
                  <a:pt x="61" y="10"/>
                  <a:pt x="61" y="10"/>
                </a:cubicBezTo>
                <a:moveTo>
                  <a:pt x="61" y="45"/>
                </a:moveTo>
                <a:cubicBezTo>
                  <a:pt x="61" y="41"/>
                  <a:pt x="61" y="41"/>
                  <a:pt x="61" y="41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88" name="Freeform 144"/>
          <p:cNvSpPr>
            <a:spLocks noEditPoints="1"/>
          </p:cNvSpPr>
          <p:nvPr/>
        </p:nvSpPr>
        <p:spPr bwMode="auto">
          <a:xfrm>
            <a:off x="5463020" y="3286125"/>
            <a:ext cx="612775" cy="346075"/>
          </a:xfrm>
          <a:custGeom>
            <a:avLst/>
            <a:gdLst>
              <a:gd name="T0" fmla="*/ 38 w 161"/>
              <a:gd name="T1" fmla="*/ 74 h 91"/>
              <a:gd name="T2" fmla="*/ 38 w 161"/>
              <a:gd name="T3" fmla="*/ 68 h 91"/>
              <a:gd name="T4" fmla="*/ 47 w 161"/>
              <a:gd name="T5" fmla="*/ 59 h 91"/>
              <a:gd name="T6" fmla="*/ 52 w 161"/>
              <a:gd name="T7" fmla="*/ 64 h 91"/>
              <a:gd name="T8" fmla="*/ 45 w 161"/>
              <a:gd name="T9" fmla="*/ 74 h 91"/>
              <a:gd name="T10" fmla="*/ 98 w 161"/>
              <a:gd name="T11" fmla="*/ 66 h 91"/>
              <a:gd name="T12" fmla="*/ 118 w 161"/>
              <a:gd name="T13" fmla="*/ 75 h 91"/>
              <a:gd name="T14" fmla="*/ 118 w 161"/>
              <a:gd name="T15" fmla="*/ 66 h 91"/>
              <a:gd name="T16" fmla="*/ 99 w 161"/>
              <a:gd name="T17" fmla="*/ 81 h 91"/>
              <a:gd name="T18" fmla="*/ 108 w 161"/>
              <a:gd name="T19" fmla="*/ 82 h 91"/>
              <a:gd name="T20" fmla="*/ 109 w 161"/>
              <a:gd name="T21" fmla="*/ 75 h 91"/>
              <a:gd name="T22" fmla="*/ 88 w 161"/>
              <a:gd name="T23" fmla="*/ 87 h 91"/>
              <a:gd name="T24" fmla="*/ 97 w 161"/>
              <a:gd name="T25" fmla="*/ 88 h 91"/>
              <a:gd name="T26" fmla="*/ 99 w 161"/>
              <a:gd name="T27" fmla="*/ 81 h 91"/>
              <a:gd name="T28" fmla="*/ 75 w 161"/>
              <a:gd name="T29" fmla="*/ 89 h 91"/>
              <a:gd name="T30" fmla="*/ 86 w 161"/>
              <a:gd name="T31" fmla="*/ 88 h 91"/>
              <a:gd name="T32" fmla="*/ 51 w 161"/>
              <a:gd name="T33" fmla="*/ 81 h 91"/>
              <a:gd name="T34" fmla="*/ 62 w 161"/>
              <a:gd name="T35" fmla="*/ 62 h 91"/>
              <a:gd name="T36" fmla="*/ 55 w 161"/>
              <a:gd name="T37" fmla="*/ 63 h 91"/>
              <a:gd name="T38" fmla="*/ 44 w 161"/>
              <a:gd name="T39" fmla="*/ 82 h 91"/>
              <a:gd name="T40" fmla="*/ 51 w 161"/>
              <a:gd name="T41" fmla="*/ 81 h 91"/>
              <a:gd name="T42" fmla="*/ 71 w 161"/>
              <a:gd name="T43" fmla="*/ 74 h 91"/>
              <a:gd name="T44" fmla="*/ 66 w 161"/>
              <a:gd name="T45" fmla="*/ 66 h 91"/>
              <a:gd name="T46" fmla="*/ 53 w 161"/>
              <a:gd name="T47" fmla="*/ 79 h 91"/>
              <a:gd name="T48" fmla="*/ 58 w 161"/>
              <a:gd name="T49" fmla="*/ 87 h 91"/>
              <a:gd name="T50" fmla="*/ 74 w 161"/>
              <a:gd name="T51" fmla="*/ 85 h 91"/>
              <a:gd name="T52" fmla="*/ 75 w 161"/>
              <a:gd name="T53" fmla="*/ 76 h 91"/>
              <a:gd name="T54" fmla="*/ 69 w 161"/>
              <a:gd name="T55" fmla="*/ 77 h 91"/>
              <a:gd name="T56" fmla="*/ 63 w 161"/>
              <a:gd name="T57" fmla="*/ 90 h 91"/>
              <a:gd name="T58" fmla="*/ 70 w 161"/>
              <a:gd name="T59" fmla="*/ 90 h 91"/>
              <a:gd name="T60" fmla="*/ 138 w 161"/>
              <a:gd name="T61" fmla="*/ 1 h 91"/>
              <a:gd name="T62" fmla="*/ 134 w 161"/>
              <a:gd name="T63" fmla="*/ 55 h 91"/>
              <a:gd name="T64" fmla="*/ 161 w 161"/>
              <a:gd name="T65" fmla="*/ 44 h 91"/>
              <a:gd name="T66" fmla="*/ 87 w 161"/>
              <a:gd name="T67" fmla="*/ 24 h 91"/>
              <a:gd name="T68" fmla="*/ 79 w 161"/>
              <a:gd name="T69" fmla="*/ 24 h 91"/>
              <a:gd name="T70" fmla="*/ 55 w 161"/>
              <a:gd name="T71" fmla="*/ 36 h 91"/>
              <a:gd name="T72" fmla="*/ 77 w 161"/>
              <a:gd name="T73" fmla="*/ 41 h 91"/>
              <a:gd name="T74" fmla="*/ 118 w 161"/>
              <a:gd name="T75" fmla="*/ 66 h 91"/>
              <a:gd name="T76" fmla="*/ 125 w 161"/>
              <a:gd name="T77" fmla="*/ 57 h 91"/>
              <a:gd name="T78" fmla="*/ 118 w 161"/>
              <a:gd name="T79" fmla="*/ 66 h 91"/>
              <a:gd name="T80" fmla="*/ 41 w 161"/>
              <a:gd name="T81" fmla="*/ 65 h 91"/>
              <a:gd name="T82" fmla="*/ 23 w 161"/>
              <a:gd name="T83" fmla="*/ 60 h 91"/>
              <a:gd name="T84" fmla="*/ 33 w 161"/>
              <a:gd name="T85" fmla="*/ 0 h 91"/>
              <a:gd name="T86" fmla="*/ 39 w 161"/>
              <a:gd name="T87" fmla="*/ 66 h 91"/>
              <a:gd name="T88" fmla="*/ 53 w 161"/>
              <a:gd name="T89" fmla="*/ 23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61" h="91">
                <a:moveTo>
                  <a:pt x="42" y="76"/>
                </a:moveTo>
                <a:cubicBezTo>
                  <a:pt x="41" y="76"/>
                  <a:pt x="39" y="75"/>
                  <a:pt x="38" y="74"/>
                </a:cubicBezTo>
                <a:cubicBezTo>
                  <a:pt x="37" y="74"/>
                  <a:pt x="36" y="72"/>
                  <a:pt x="36" y="71"/>
                </a:cubicBezTo>
                <a:cubicBezTo>
                  <a:pt x="36" y="70"/>
                  <a:pt x="37" y="69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5" y="60"/>
                  <a:pt x="46" y="59"/>
                  <a:pt x="47" y="59"/>
                </a:cubicBezTo>
                <a:cubicBezTo>
                  <a:pt x="48" y="59"/>
                  <a:pt x="50" y="59"/>
                  <a:pt x="51" y="60"/>
                </a:cubicBezTo>
                <a:cubicBezTo>
                  <a:pt x="52" y="61"/>
                  <a:pt x="52" y="62"/>
                  <a:pt x="52" y="64"/>
                </a:cubicBezTo>
                <a:cubicBezTo>
                  <a:pt x="52" y="65"/>
                  <a:pt x="52" y="66"/>
                  <a:pt x="51" y="67"/>
                </a:cubicBezTo>
                <a:cubicBezTo>
                  <a:pt x="45" y="74"/>
                  <a:pt x="45" y="74"/>
                  <a:pt x="45" y="74"/>
                </a:cubicBezTo>
                <a:cubicBezTo>
                  <a:pt x="44" y="75"/>
                  <a:pt x="43" y="76"/>
                  <a:pt x="42" y="76"/>
                </a:cubicBezTo>
                <a:close/>
                <a:moveTo>
                  <a:pt x="98" y="66"/>
                </a:moveTo>
                <a:cubicBezTo>
                  <a:pt x="98" y="66"/>
                  <a:pt x="110" y="76"/>
                  <a:pt x="113" y="76"/>
                </a:cubicBezTo>
                <a:cubicBezTo>
                  <a:pt x="115" y="77"/>
                  <a:pt x="116" y="76"/>
                  <a:pt x="118" y="75"/>
                </a:cubicBezTo>
                <a:cubicBezTo>
                  <a:pt x="119" y="73"/>
                  <a:pt x="120" y="72"/>
                  <a:pt x="120" y="70"/>
                </a:cubicBezTo>
                <a:cubicBezTo>
                  <a:pt x="120" y="68"/>
                  <a:pt x="119" y="67"/>
                  <a:pt x="118" y="66"/>
                </a:cubicBezTo>
                <a:moveTo>
                  <a:pt x="89" y="72"/>
                </a:moveTo>
                <a:cubicBezTo>
                  <a:pt x="99" y="81"/>
                  <a:pt x="99" y="81"/>
                  <a:pt x="99" y="81"/>
                </a:cubicBezTo>
                <a:cubicBezTo>
                  <a:pt x="100" y="82"/>
                  <a:pt x="101" y="83"/>
                  <a:pt x="103" y="83"/>
                </a:cubicBezTo>
                <a:cubicBezTo>
                  <a:pt x="105" y="83"/>
                  <a:pt x="106" y="83"/>
                  <a:pt x="108" y="82"/>
                </a:cubicBezTo>
                <a:cubicBezTo>
                  <a:pt x="109" y="80"/>
                  <a:pt x="110" y="79"/>
                  <a:pt x="110" y="77"/>
                </a:cubicBezTo>
                <a:cubicBezTo>
                  <a:pt x="110" y="76"/>
                  <a:pt x="109" y="75"/>
                  <a:pt x="109" y="75"/>
                </a:cubicBezTo>
                <a:moveTo>
                  <a:pt x="83" y="83"/>
                </a:moveTo>
                <a:cubicBezTo>
                  <a:pt x="88" y="87"/>
                  <a:pt x="88" y="87"/>
                  <a:pt x="88" y="87"/>
                </a:cubicBezTo>
                <a:cubicBezTo>
                  <a:pt x="89" y="89"/>
                  <a:pt x="90" y="90"/>
                  <a:pt x="92" y="90"/>
                </a:cubicBezTo>
                <a:cubicBezTo>
                  <a:pt x="94" y="90"/>
                  <a:pt x="96" y="89"/>
                  <a:pt x="97" y="88"/>
                </a:cubicBezTo>
                <a:cubicBezTo>
                  <a:pt x="98" y="87"/>
                  <a:pt x="99" y="85"/>
                  <a:pt x="99" y="83"/>
                </a:cubicBezTo>
                <a:cubicBezTo>
                  <a:pt x="99" y="82"/>
                  <a:pt x="99" y="82"/>
                  <a:pt x="99" y="81"/>
                </a:cubicBezTo>
                <a:moveTo>
                  <a:pt x="72" y="87"/>
                </a:moveTo>
                <a:cubicBezTo>
                  <a:pt x="75" y="89"/>
                  <a:pt x="75" y="89"/>
                  <a:pt x="75" y="89"/>
                </a:cubicBezTo>
                <a:cubicBezTo>
                  <a:pt x="76" y="90"/>
                  <a:pt x="78" y="90"/>
                  <a:pt x="81" y="90"/>
                </a:cubicBezTo>
                <a:cubicBezTo>
                  <a:pt x="83" y="90"/>
                  <a:pt x="85" y="90"/>
                  <a:pt x="86" y="88"/>
                </a:cubicBezTo>
                <a:cubicBezTo>
                  <a:pt x="86" y="88"/>
                  <a:pt x="87" y="87"/>
                  <a:pt x="87" y="87"/>
                </a:cubicBezTo>
                <a:moveTo>
                  <a:pt x="51" y="81"/>
                </a:moveTo>
                <a:cubicBezTo>
                  <a:pt x="62" y="69"/>
                  <a:pt x="62" y="69"/>
                  <a:pt x="62" y="69"/>
                </a:cubicBezTo>
                <a:cubicBezTo>
                  <a:pt x="64" y="67"/>
                  <a:pt x="64" y="64"/>
                  <a:pt x="62" y="62"/>
                </a:cubicBezTo>
                <a:cubicBezTo>
                  <a:pt x="61" y="61"/>
                  <a:pt x="59" y="61"/>
                  <a:pt x="58" y="61"/>
                </a:cubicBezTo>
                <a:cubicBezTo>
                  <a:pt x="57" y="61"/>
                  <a:pt x="56" y="62"/>
                  <a:pt x="55" y="63"/>
                </a:cubicBezTo>
                <a:cubicBezTo>
                  <a:pt x="44" y="75"/>
                  <a:pt x="44" y="75"/>
                  <a:pt x="44" y="75"/>
                </a:cubicBezTo>
                <a:cubicBezTo>
                  <a:pt x="42" y="77"/>
                  <a:pt x="43" y="80"/>
                  <a:pt x="44" y="82"/>
                </a:cubicBezTo>
                <a:cubicBezTo>
                  <a:pt x="46" y="83"/>
                  <a:pt x="47" y="83"/>
                  <a:pt x="48" y="83"/>
                </a:cubicBezTo>
                <a:cubicBezTo>
                  <a:pt x="50" y="83"/>
                  <a:pt x="51" y="82"/>
                  <a:pt x="51" y="81"/>
                </a:cubicBezTo>
                <a:close/>
                <a:moveTo>
                  <a:pt x="60" y="86"/>
                </a:moveTo>
                <a:cubicBezTo>
                  <a:pt x="71" y="74"/>
                  <a:pt x="71" y="74"/>
                  <a:pt x="71" y="74"/>
                </a:cubicBezTo>
                <a:cubicBezTo>
                  <a:pt x="72" y="72"/>
                  <a:pt x="72" y="69"/>
                  <a:pt x="70" y="68"/>
                </a:cubicBezTo>
                <a:cubicBezTo>
                  <a:pt x="69" y="67"/>
                  <a:pt x="68" y="66"/>
                  <a:pt x="66" y="66"/>
                </a:cubicBezTo>
                <a:cubicBezTo>
                  <a:pt x="65" y="67"/>
                  <a:pt x="64" y="67"/>
                  <a:pt x="63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1" y="81"/>
                  <a:pt x="52" y="84"/>
                  <a:pt x="54" y="86"/>
                </a:cubicBezTo>
                <a:cubicBezTo>
                  <a:pt x="55" y="87"/>
                  <a:pt x="56" y="87"/>
                  <a:pt x="58" y="87"/>
                </a:cubicBezTo>
                <a:cubicBezTo>
                  <a:pt x="59" y="87"/>
                  <a:pt x="60" y="87"/>
                  <a:pt x="60" y="86"/>
                </a:cubicBezTo>
                <a:close/>
                <a:moveTo>
                  <a:pt x="74" y="85"/>
                </a:moveTo>
                <a:cubicBezTo>
                  <a:pt x="76" y="83"/>
                  <a:pt x="76" y="83"/>
                  <a:pt x="76" y="83"/>
                </a:cubicBezTo>
                <a:cubicBezTo>
                  <a:pt x="78" y="81"/>
                  <a:pt x="77" y="78"/>
                  <a:pt x="75" y="76"/>
                </a:cubicBezTo>
                <a:cubicBezTo>
                  <a:pt x="74" y="75"/>
                  <a:pt x="73" y="75"/>
                  <a:pt x="72" y="75"/>
                </a:cubicBezTo>
                <a:cubicBezTo>
                  <a:pt x="70" y="75"/>
                  <a:pt x="69" y="76"/>
                  <a:pt x="69" y="77"/>
                </a:cubicBezTo>
                <a:cubicBezTo>
                  <a:pt x="63" y="83"/>
                  <a:pt x="63" y="83"/>
                  <a:pt x="63" y="83"/>
                </a:cubicBezTo>
                <a:cubicBezTo>
                  <a:pt x="61" y="85"/>
                  <a:pt x="61" y="88"/>
                  <a:pt x="63" y="90"/>
                </a:cubicBezTo>
                <a:cubicBezTo>
                  <a:pt x="64" y="91"/>
                  <a:pt x="66" y="91"/>
                  <a:pt x="67" y="91"/>
                </a:cubicBezTo>
                <a:cubicBezTo>
                  <a:pt x="68" y="91"/>
                  <a:pt x="69" y="90"/>
                  <a:pt x="70" y="90"/>
                </a:cubicBezTo>
                <a:lnTo>
                  <a:pt x="74" y="85"/>
                </a:lnTo>
                <a:close/>
                <a:moveTo>
                  <a:pt x="138" y="1"/>
                </a:moveTo>
                <a:cubicBezTo>
                  <a:pt x="128" y="6"/>
                  <a:pt x="113" y="14"/>
                  <a:pt x="111" y="15"/>
                </a:cubicBezTo>
                <a:cubicBezTo>
                  <a:pt x="113" y="19"/>
                  <a:pt x="122" y="35"/>
                  <a:pt x="134" y="55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61" y="44"/>
                  <a:pt x="161" y="44"/>
                  <a:pt x="161" y="44"/>
                </a:cubicBezTo>
                <a:moveTo>
                  <a:pt x="114" y="21"/>
                </a:moveTo>
                <a:cubicBezTo>
                  <a:pt x="101" y="16"/>
                  <a:pt x="95" y="24"/>
                  <a:pt x="87" y="24"/>
                </a:cubicBezTo>
                <a:cubicBezTo>
                  <a:pt x="84" y="24"/>
                  <a:pt x="81" y="24"/>
                  <a:pt x="80" y="24"/>
                </a:cubicBezTo>
                <a:cubicBezTo>
                  <a:pt x="80" y="24"/>
                  <a:pt x="80" y="24"/>
                  <a:pt x="79" y="24"/>
                </a:cubicBezTo>
                <a:cubicBezTo>
                  <a:pt x="79" y="24"/>
                  <a:pt x="78" y="24"/>
                  <a:pt x="77" y="25"/>
                </a:cubicBezTo>
                <a:cubicBezTo>
                  <a:pt x="55" y="36"/>
                  <a:pt x="55" y="36"/>
                  <a:pt x="55" y="36"/>
                </a:cubicBezTo>
                <a:cubicBezTo>
                  <a:pt x="45" y="41"/>
                  <a:pt x="55" y="49"/>
                  <a:pt x="59" y="48"/>
                </a:cubicBezTo>
                <a:cubicBezTo>
                  <a:pt x="62" y="47"/>
                  <a:pt x="71" y="44"/>
                  <a:pt x="77" y="41"/>
                </a:cubicBezTo>
                <a:cubicBezTo>
                  <a:pt x="80" y="40"/>
                  <a:pt x="84" y="40"/>
                  <a:pt x="87" y="42"/>
                </a:cubicBezTo>
                <a:cubicBezTo>
                  <a:pt x="97" y="50"/>
                  <a:pt x="117" y="65"/>
                  <a:pt x="118" y="66"/>
                </a:cubicBezTo>
                <a:moveTo>
                  <a:pt x="133" y="53"/>
                </a:moveTo>
                <a:cubicBezTo>
                  <a:pt x="131" y="54"/>
                  <a:pt x="127" y="56"/>
                  <a:pt x="125" y="57"/>
                </a:cubicBezTo>
                <a:cubicBezTo>
                  <a:pt x="125" y="58"/>
                  <a:pt x="124" y="59"/>
                  <a:pt x="123" y="60"/>
                </a:cubicBezTo>
                <a:cubicBezTo>
                  <a:pt x="122" y="62"/>
                  <a:pt x="120" y="65"/>
                  <a:pt x="118" y="66"/>
                </a:cubicBezTo>
                <a:moveTo>
                  <a:pt x="41" y="65"/>
                </a:moveTo>
                <a:cubicBezTo>
                  <a:pt x="41" y="65"/>
                  <a:pt x="41" y="65"/>
                  <a:pt x="41" y="65"/>
                </a:cubicBezTo>
                <a:moveTo>
                  <a:pt x="0" y="41"/>
                </a:moveTo>
                <a:cubicBezTo>
                  <a:pt x="23" y="60"/>
                  <a:pt x="23" y="60"/>
                  <a:pt x="23" y="60"/>
                </a:cubicBezTo>
                <a:cubicBezTo>
                  <a:pt x="56" y="19"/>
                  <a:pt x="56" y="19"/>
                  <a:pt x="56" y="19"/>
                </a:cubicBezTo>
                <a:cubicBezTo>
                  <a:pt x="33" y="0"/>
                  <a:pt x="33" y="0"/>
                  <a:pt x="33" y="0"/>
                </a:cubicBezTo>
                <a:moveTo>
                  <a:pt x="26" y="57"/>
                </a:moveTo>
                <a:cubicBezTo>
                  <a:pt x="32" y="63"/>
                  <a:pt x="39" y="66"/>
                  <a:pt x="39" y="66"/>
                </a:cubicBezTo>
                <a:moveTo>
                  <a:pt x="69" y="29"/>
                </a:moveTo>
                <a:cubicBezTo>
                  <a:pt x="66" y="27"/>
                  <a:pt x="59" y="24"/>
                  <a:pt x="53" y="23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89" name="Freeform 146"/>
          <p:cNvSpPr>
            <a:spLocks noEditPoints="1"/>
          </p:cNvSpPr>
          <p:nvPr/>
        </p:nvSpPr>
        <p:spPr bwMode="auto">
          <a:xfrm>
            <a:off x="4678795" y="1174750"/>
            <a:ext cx="501650" cy="403225"/>
          </a:xfrm>
          <a:custGeom>
            <a:avLst/>
            <a:gdLst>
              <a:gd name="T0" fmla="*/ 132 w 132"/>
              <a:gd name="T1" fmla="*/ 106 h 106"/>
              <a:gd name="T2" fmla="*/ 0 w 132"/>
              <a:gd name="T3" fmla="*/ 106 h 106"/>
              <a:gd name="T4" fmla="*/ 32 w 132"/>
              <a:gd name="T5" fmla="*/ 78 h 106"/>
              <a:gd name="T6" fmla="*/ 14 w 132"/>
              <a:gd name="T7" fmla="*/ 78 h 106"/>
              <a:gd name="T8" fmla="*/ 14 w 132"/>
              <a:gd name="T9" fmla="*/ 106 h 106"/>
              <a:gd name="T10" fmla="*/ 32 w 132"/>
              <a:gd name="T11" fmla="*/ 106 h 106"/>
              <a:gd name="T12" fmla="*/ 32 w 132"/>
              <a:gd name="T13" fmla="*/ 78 h 106"/>
              <a:gd name="T14" fmla="*/ 60 w 132"/>
              <a:gd name="T15" fmla="*/ 50 h 106"/>
              <a:gd name="T16" fmla="*/ 42 w 132"/>
              <a:gd name="T17" fmla="*/ 50 h 106"/>
              <a:gd name="T18" fmla="*/ 42 w 132"/>
              <a:gd name="T19" fmla="*/ 106 h 106"/>
              <a:gd name="T20" fmla="*/ 60 w 132"/>
              <a:gd name="T21" fmla="*/ 106 h 106"/>
              <a:gd name="T22" fmla="*/ 60 w 132"/>
              <a:gd name="T23" fmla="*/ 50 h 106"/>
              <a:gd name="T24" fmla="*/ 89 w 132"/>
              <a:gd name="T25" fmla="*/ 62 h 106"/>
              <a:gd name="T26" fmla="*/ 71 w 132"/>
              <a:gd name="T27" fmla="*/ 62 h 106"/>
              <a:gd name="T28" fmla="*/ 71 w 132"/>
              <a:gd name="T29" fmla="*/ 106 h 106"/>
              <a:gd name="T30" fmla="*/ 89 w 132"/>
              <a:gd name="T31" fmla="*/ 106 h 106"/>
              <a:gd name="T32" fmla="*/ 89 w 132"/>
              <a:gd name="T33" fmla="*/ 62 h 106"/>
              <a:gd name="T34" fmla="*/ 117 w 132"/>
              <a:gd name="T35" fmla="*/ 33 h 106"/>
              <a:gd name="T36" fmla="*/ 99 w 132"/>
              <a:gd name="T37" fmla="*/ 33 h 106"/>
              <a:gd name="T38" fmla="*/ 99 w 132"/>
              <a:gd name="T39" fmla="*/ 106 h 106"/>
              <a:gd name="T40" fmla="*/ 117 w 132"/>
              <a:gd name="T41" fmla="*/ 106 h 106"/>
              <a:gd name="T42" fmla="*/ 117 w 132"/>
              <a:gd name="T43" fmla="*/ 33 h 106"/>
              <a:gd name="T44" fmla="*/ 23 w 132"/>
              <a:gd name="T45" fmla="*/ 46 h 106"/>
              <a:gd name="T46" fmla="*/ 18 w 132"/>
              <a:gd name="T47" fmla="*/ 52 h 106"/>
              <a:gd name="T48" fmla="*/ 23 w 132"/>
              <a:gd name="T49" fmla="*/ 57 h 106"/>
              <a:gd name="T50" fmla="*/ 28 w 132"/>
              <a:gd name="T51" fmla="*/ 52 h 106"/>
              <a:gd name="T52" fmla="*/ 23 w 132"/>
              <a:gd name="T53" fmla="*/ 46 h 106"/>
              <a:gd name="T54" fmla="*/ 51 w 132"/>
              <a:gd name="T55" fmla="*/ 19 h 106"/>
              <a:gd name="T56" fmla="*/ 46 w 132"/>
              <a:gd name="T57" fmla="*/ 24 h 106"/>
              <a:gd name="T58" fmla="*/ 51 w 132"/>
              <a:gd name="T59" fmla="*/ 30 h 106"/>
              <a:gd name="T60" fmla="*/ 56 w 132"/>
              <a:gd name="T61" fmla="*/ 24 h 106"/>
              <a:gd name="T62" fmla="*/ 51 w 132"/>
              <a:gd name="T63" fmla="*/ 19 h 106"/>
              <a:gd name="T64" fmla="*/ 80 w 132"/>
              <a:gd name="T65" fmla="*/ 33 h 106"/>
              <a:gd name="T66" fmla="*/ 75 w 132"/>
              <a:gd name="T67" fmla="*/ 38 h 106"/>
              <a:gd name="T68" fmla="*/ 80 w 132"/>
              <a:gd name="T69" fmla="*/ 43 h 106"/>
              <a:gd name="T70" fmla="*/ 85 w 132"/>
              <a:gd name="T71" fmla="*/ 38 h 106"/>
              <a:gd name="T72" fmla="*/ 80 w 132"/>
              <a:gd name="T73" fmla="*/ 33 h 106"/>
              <a:gd name="T74" fmla="*/ 108 w 132"/>
              <a:gd name="T75" fmla="*/ 0 h 106"/>
              <a:gd name="T76" fmla="*/ 103 w 132"/>
              <a:gd name="T77" fmla="*/ 6 h 106"/>
              <a:gd name="T78" fmla="*/ 108 w 132"/>
              <a:gd name="T79" fmla="*/ 11 h 106"/>
              <a:gd name="T80" fmla="*/ 113 w 132"/>
              <a:gd name="T81" fmla="*/ 6 h 106"/>
              <a:gd name="T82" fmla="*/ 108 w 132"/>
              <a:gd name="T83" fmla="*/ 0 h 106"/>
              <a:gd name="T84" fmla="*/ 83 w 132"/>
              <a:gd name="T85" fmla="*/ 34 h 106"/>
              <a:gd name="T86" fmla="*/ 105 w 132"/>
              <a:gd name="T87" fmla="*/ 9 h 106"/>
              <a:gd name="T88" fmla="*/ 56 w 132"/>
              <a:gd name="T89" fmla="*/ 27 h 106"/>
              <a:gd name="T90" fmla="*/ 75 w 132"/>
              <a:gd name="T91" fmla="*/ 36 h 106"/>
              <a:gd name="T92" fmla="*/ 47 w 132"/>
              <a:gd name="T93" fmla="*/ 28 h 106"/>
              <a:gd name="T94" fmla="*/ 27 w 132"/>
              <a:gd name="T95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32" h="106">
                <a:moveTo>
                  <a:pt x="132" y="106"/>
                </a:moveTo>
                <a:cubicBezTo>
                  <a:pt x="0" y="106"/>
                  <a:pt x="0" y="106"/>
                  <a:pt x="0" y="106"/>
                </a:cubicBezTo>
                <a:moveTo>
                  <a:pt x="32" y="78"/>
                </a:moveTo>
                <a:cubicBezTo>
                  <a:pt x="14" y="78"/>
                  <a:pt x="14" y="78"/>
                  <a:pt x="14" y="78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32" y="106"/>
                  <a:pt x="32" y="106"/>
                  <a:pt x="32" y="106"/>
                </a:cubicBezTo>
                <a:lnTo>
                  <a:pt x="32" y="78"/>
                </a:lnTo>
                <a:close/>
                <a:moveTo>
                  <a:pt x="60" y="50"/>
                </a:moveTo>
                <a:cubicBezTo>
                  <a:pt x="42" y="50"/>
                  <a:pt x="42" y="50"/>
                  <a:pt x="42" y="50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60" y="106"/>
                  <a:pt x="60" y="106"/>
                  <a:pt x="60" y="106"/>
                </a:cubicBezTo>
                <a:lnTo>
                  <a:pt x="60" y="50"/>
                </a:lnTo>
                <a:close/>
                <a:moveTo>
                  <a:pt x="89" y="62"/>
                </a:moveTo>
                <a:cubicBezTo>
                  <a:pt x="71" y="62"/>
                  <a:pt x="71" y="62"/>
                  <a:pt x="71" y="62"/>
                </a:cubicBezTo>
                <a:cubicBezTo>
                  <a:pt x="71" y="106"/>
                  <a:pt x="71" y="106"/>
                  <a:pt x="71" y="106"/>
                </a:cubicBezTo>
                <a:cubicBezTo>
                  <a:pt x="89" y="106"/>
                  <a:pt x="89" y="106"/>
                  <a:pt x="89" y="106"/>
                </a:cubicBezTo>
                <a:lnTo>
                  <a:pt x="89" y="62"/>
                </a:lnTo>
                <a:close/>
                <a:moveTo>
                  <a:pt x="117" y="33"/>
                </a:moveTo>
                <a:cubicBezTo>
                  <a:pt x="99" y="33"/>
                  <a:pt x="99" y="33"/>
                  <a:pt x="99" y="33"/>
                </a:cubicBezTo>
                <a:cubicBezTo>
                  <a:pt x="99" y="106"/>
                  <a:pt x="99" y="106"/>
                  <a:pt x="99" y="106"/>
                </a:cubicBezTo>
                <a:cubicBezTo>
                  <a:pt x="117" y="106"/>
                  <a:pt x="117" y="106"/>
                  <a:pt x="117" y="106"/>
                </a:cubicBezTo>
                <a:lnTo>
                  <a:pt x="117" y="33"/>
                </a:lnTo>
                <a:close/>
                <a:moveTo>
                  <a:pt x="23" y="46"/>
                </a:moveTo>
                <a:cubicBezTo>
                  <a:pt x="20" y="46"/>
                  <a:pt x="18" y="49"/>
                  <a:pt x="18" y="52"/>
                </a:cubicBezTo>
                <a:cubicBezTo>
                  <a:pt x="18" y="54"/>
                  <a:pt x="20" y="57"/>
                  <a:pt x="23" y="57"/>
                </a:cubicBezTo>
                <a:cubicBezTo>
                  <a:pt x="26" y="57"/>
                  <a:pt x="28" y="54"/>
                  <a:pt x="28" y="52"/>
                </a:cubicBezTo>
                <a:cubicBezTo>
                  <a:pt x="28" y="49"/>
                  <a:pt x="26" y="46"/>
                  <a:pt x="23" y="46"/>
                </a:cubicBezTo>
                <a:close/>
                <a:moveTo>
                  <a:pt x="51" y="19"/>
                </a:moveTo>
                <a:cubicBezTo>
                  <a:pt x="48" y="19"/>
                  <a:pt x="46" y="22"/>
                  <a:pt x="46" y="24"/>
                </a:cubicBezTo>
                <a:cubicBezTo>
                  <a:pt x="46" y="27"/>
                  <a:pt x="48" y="30"/>
                  <a:pt x="51" y="30"/>
                </a:cubicBezTo>
                <a:cubicBezTo>
                  <a:pt x="54" y="30"/>
                  <a:pt x="56" y="27"/>
                  <a:pt x="56" y="24"/>
                </a:cubicBezTo>
                <a:cubicBezTo>
                  <a:pt x="56" y="22"/>
                  <a:pt x="54" y="19"/>
                  <a:pt x="51" y="19"/>
                </a:cubicBezTo>
                <a:close/>
                <a:moveTo>
                  <a:pt x="80" y="33"/>
                </a:moveTo>
                <a:cubicBezTo>
                  <a:pt x="77" y="33"/>
                  <a:pt x="75" y="35"/>
                  <a:pt x="75" y="38"/>
                </a:cubicBezTo>
                <a:cubicBezTo>
                  <a:pt x="75" y="41"/>
                  <a:pt x="77" y="43"/>
                  <a:pt x="80" y="43"/>
                </a:cubicBezTo>
                <a:cubicBezTo>
                  <a:pt x="83" y="43"/>
                  <a:pt x="85" y="41"/>
                  <a:pt x="85" y="38"/>
                </a:cubicBezTo>
                <a:cubicBezTo>
                  <a:pt x="85" y="35"/>
                  <a:pt x="83" y="33"/>
                  <a:pt x="80" y="33"/>
                </a:cubicBezTo>
                <a:close/>
                <a:moveTo>
                  <a:pt x="108" y="0"/>
                </a:moveTo>
                <a:cubicBezTo>
                  <a:pt x="105" y="0"/>
                  <a:pt x="103" y="3"/>
                  <a:pt x="103" y="6"/>
                </a:cubicBezTo>
                <a:cubicBezTo>
                  <a:pt x="103" y="8"/>
                  <a:pt x="105" y="11"/>
                  <a:pt x="108" y="11"/>
                </a:cubicBezTo>
                <a:cubicBezTo>
                  <a:pt x="111" y="11"/>
                  <a:pt x="113" y="8"/>
                  <a:pt x="113" y="6"/>
                </a:cubicBezTo>
                <a:cubicBezTo>
                  <a:pt x="113" y="3"/>
                  <a:pt x="111" y="0"/>
                  <a:pt x="108" y="0"/>
                </a:cubicBezTo>
                <a:close/>
                <a:moveTo>
                  <a:pt x="83" y="34"/>
                </a:moveTo>
                <a:cubicBezTo>
                  <a:pt x="105" y="9"/>
                  <a:pt x="105" y="9"/>
                  <a:pt x="105" y="9"/>
                </a:cubicBezTo>
                <a:moveTo>
                  <a:pt x="56" y="27"/>
                </a:moveTo>
                <a:cubicBezTo>
                  <a:pt x="75" y="36"/>
                  <a:pt x="75" y="36"/>
                  <a:pt x="75" y="36"/>
                </a:cubicBezTo>
                <a:moveTo>
                  <a:pt x="47" y="28"/>
                </a:moveTo>
                <a:cubicBezTo>
                  <a:pt x="27" y="48"/>
                  <a:pt x="27" y="48"/>
                  <a:pt x="27" y="48"/>
                </a:cubicBezTo>
              </a:path>
            </a:pathLst>
          </a:custGeom>
          <a:noFill/>
          <a:ln w="12700" cap="rnd">
            <a:solidFill>
              <a:schemeClr val="tx1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7" name="Text Placeholder 36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6198990" y="5010151"/>
            <a:ext cx="5210879" cy="54133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 err="1" smtClean="0">
                <a:solidFill>
                  <a:srgbClr val="FF0000"/>
                </a:solidFill>
              </a:rPr>
              <a:t>выставка+интерактивные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>
                <a:solidFill>
                  <a:srgbClr val="FF0000"/>
                </a:solidFill>
              </a:rPr>
              <a:t>элементы: кармашки с вопросами, карточки-задания, </a:t>
            </a:r>
            <a:r>
              <a:rPr lang="ru-RU" dirty="0" smtClean="0">
                <a:solidFill>
                  <a:srgbClr val="FF0000"/>
                </a:solidFill>
              </a:rPr>
              <a:t>мини-викторина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5" name="Text Placeholder 36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6618136" y="2997264"/>
            <a:ext cx="4791733" cy="196519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читательская конференция +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предварительный онлайн-опрос, чтобы выявить самые острые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вопросы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Text Placeholder 36"/>
          <p:cNvSpPr>
            <a:spLocks noGrp="1"/>
          </p:cNvSpPr>
          <p:nvPr>
            <p:ph type="body" sz="quarter" idx="4294967295" hasCustomPrompt="1"/>
          </p:nvPr>
        </p:nvSpPr>
        <p:spPr>
          <a:xfrm>
            <a:off x="6153582" y="1036320"/>
            <a:ext cx="4432643" cy="54165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kumimoji="0" lang="en-US" sz="2000" b="1" i="0" u="none" strike="noStrike" kern="1200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1pPr>
            <a:lvl2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2pPr>
            <a:lvl3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3pPr>
            <a:lvl4pPr>
              <a:defRPr kumimoji="0" lang="en-US" sz="2400" b="1" i="0" u="none" strike="noStrike" kern="1200" cap="none" normalizeH="0" baseline="0" dirty="0" smtClean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4pPr>
            <a:lvl5pPr>
              <a:defRPr kumimoji="0" lang="ru-RU" sz="2400" b="1" i="0" u="none" strike="noStrike" kern="1200" cap="none" normalizeH="0" baseline="0" dirty="0">
                <a:ln>
                  <a:noFill/>
                </a:ln>
                <a:solidFill>
                  <a:srgbClr val="FE2635"/>
                </a:solidFill>
                <a:effectLst/>
                <a:latin typeface="Open Sans" panose="020B0606030504020204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устный обзор+ слайд-подборка </a:t>
            </a:r>
            <a:r>
              <a:rPr lang="ru-RU" dirty="0">
                <a:solidFill>
                  <a:schemeClr val="accent3">
                    <a:lumMod val="75000"/>
                  </a:schemeClr>
                </a:solidFill>
              </a:rPr>
              <a:t>обложек и коротких </a:t>
            </a:r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цитат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501" y="791359"/>
            <a:ext cx="339548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Баланс традиций 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</a:rPr>
              <a:t>и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инноваций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67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7000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7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1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1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49" dur="1000" fill="hold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0" dur="1000" fill="hold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3" dur="10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4" dur="10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 p14:presetBounceEnd="67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7000">
                                          <p:cBhvr additive="base">
                                            <p:cTn id="57" dur="10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7000">
                                          <p:cBhvr additive="base">
                                            <p:cTn id="58" dur="10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57" grpId="0" build="p"/>
          <p:bldP spid="45" grpId="0" build="p"/>
          <p:bldP spid="43" grpId="0" build="p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75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7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75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75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75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75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7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1000" fill="hold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1000" fill="hold"/>
                                            <p:tgtEl>
                                              <p:spTgt spid="57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45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43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7" grpId="0" animBg="1"/>
          <p:bldP spid="88" grpId="0" animBg="1"/>
          <p:bldP spid="89" grpId="0" animBg="1"/>
          <p:bldP spid="57" grpId="0" build="p"/>
          <p:bldP spid="45" grpId="0" build="p"/>
          <p:bldP spid="43" grpId="0" build="p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Замещающее 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1812351"/>
              </p:ext>
            </p:extLst>
          </p:nvPr>
        </p:nvGraphicFramePr>
        <p:xfrm>
          <a:off x="446024" y="914399"/>
          <a:ext cx="11456924" cy="5669282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14569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7956">
                <a:tc>
                  <a:txBody>
                    <a:bodyPr/>
                    <a:lstStyle/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2000" b="1" baseline="0" dirty="0" smtClean="0"/>
                        <a:t>1.Выберите одну проблему, </a:t>
                      </a:r>
                      <a:r>
                        <a:rPr lang="ru-RU" sz="2000" b="0" baseline="0" dirty="0" smtClean="0"/>
                        <a:t>которая реально мешает работе </a:t>
                      </a:r>
                    </a:p>
                    <a:p>
                      <a:pPr marL="0" indent="0" algn="l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ru-RU" sz="2000" b="0" baseline="0" dirty="0" smtClean="0"/>
                        <a:t>(например, дети долго ищут книги или не знают, что взять). </a:t>
                      </a:r>
                      <a:endParaRPr sz="2000" b="0" dirty="0"/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4203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2.</a:t>
                      </a:r>
                      <a:r>
                        <a:rPr lang="ru-RU" sz="20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С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формулируйте цель в </a:t>
                      </a: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одном предложении: «Сократить время поиска книги ребёнком до 3–5 минут».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1944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3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.</a:t>
                      </a:r>
                      <a:r>
                        <a:rPr lang="ru-RU" sz="2000" b="1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Подберите 1–2 простых решения</a:t>
                      </a: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из тех, что уже есть в практике (навигация, подсказки, мини-обучение).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52016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4.</a:t>
                      </a:r>
                      <a:r>
                        <a:rPr lang="ru-RU" sz="2000" baseline="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 </a:t>
                      </a:r>
                      <a:r>
                        <a:rPr lang="ru-RU" sz="2000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Зафиксируйте шаги внедрения</a:t>
                      </a:r>
                      <a:r>
                        <a:rPr lang="ru-RU" sz="2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: что нужно подготовить, кто участвует, какие материалы нужны.</a:t>
                      </a:r>
                      <a:endParaRPr lang="ru-RU" sz="2000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3163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5. Измерьте результат </a:t>
                      </a:r>
                      <a:r>
                        <a:rPr lang="ru-RU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через 2–4 недели и обсудите с коллегами.</a:t>
                      </a:r>
                      <a:endParaRPr lang="ru-RU" dirty="0">
                        <a:solidFill>
                          <a:schemeClr val="accent6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ext Placeholder 113"/>
          <p:cNvSpPr txBox="1"/>
          <p:nvPr/>
        </p:nvSpPr>
        <p:spPr>
          <a:xfrm>
            <a:off x="446024" y="313766"/>
            <a:ext cx="11456924" cy="106393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Алгоритм внедрения инновации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6"/>
                </a:solidFill>
              </a:rPr>
              <a:t> </a:t>
            </a:r>
            <a:endParaRPr lang="ru-RU" sz="2400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200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00 Main light">
      <a:dk1>
        <a:srgbClr val="414042"/>
      </a:dk1>
      <a:lt1>
        <a:sysClr val="window" lastClr="FFFFFF"/>
      </a:lt1>
      <a:dk2>
        <a:srgbClr val="58595B"/>
      </a:dk2>
      <a:lt2>
        <a:srgbClr val="FFFFFF"/>
      </a:lt2>
      <a:accent1>
        <a:srgbClr val="FE2635"/>
      </a:accent1>
      <a:accent2>
        <a:srgbClr val="FFD000"/>
      </a:accent2>
      <a:accent3>
        <a:srgbClr val="00CEE8"/>
      </a:accent3>
      <a:accent4>
        <a:srgbClr val="03A9F4"/>
      </a:accent4>
      <a:accent5>
        <a:srgbClr val="065381"/>
      </a:accent5>
      <a:accent6>
        <a:srgbClr val="BD114D"/>
      </a:accent6>
      <a:hlink>
        <a:srgbClr val="F33B48"/>
      </a:hlink>
      <a:folHlink>
        <a:srgbClr val="FFC000"/>
      </a:folHlink>
    </a:clrScheme>
    <a:fontScheme name="Custom 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637</Words>
  <Application>Microsoft Office PowerPoint</Application>
  <PresentationFormat>Широкоэкранный</PresentationFormat>
  <Paragraphs>88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Lato Light</vt:lpstr>
      <vt:lpstr>Open Sans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Алексей</dc:creator>
  <cp:lastModifiedBy>User</cp:lastModifiedBy>
  <cp:revision>652</cp:revision>
  <dcterms:created xsi:type="dcterms:W3CDTF">2020-02-11T08:58:00Z</dcterms:created>
  <dcterms:modified xsi:type="dcterms:W3CDTF">2026-10-29T07:47:06Z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C79A29B6E9CF4845A5FFABD136E51A0D_13</vt:lpwstr>
  </property>
</Properties>
</file>