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348880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ru-RU" dirty="0"/>
              <a:t>Ключевые цифровые инструменты современной библиотеки в оперативном информировании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229200"/>
            <a:ext cx="8077200" cy="1499616"/>
          </a:xfrm>
        </p:spPr>
        <p:txBody>
          <a:bodyPr/>
          <a:lstStyle/>
          <a:p>
            <a:pPr algn="r"/>
            <a:r>
              <a:rPr lang="ru-RU" dirty="0" smtClean="0"/>
              <a:t>Оненко О.В.</a:t>
            </a:r>
          </a:p>
          <a:p>
            <a:pPr algn="r"/>
            <a:r>
              <a:rPr lang="ru-RU" dirty="0" smtClean="0"/>
              <a:t>2026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25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45308" cy="1188368"/>
          </a:xfrm>
        </p:spPr>
        <p:txBody>
          <a:bodyPr>
            <a:noAutofit/>
          </a:bodyPr>
          <a:lstStyle/>
          <a:p>
            <a:r>
              <a:rPr lang="ru-RU" sz="2400" dirty="0"/>
              <a:t>электронные каталоги и базы </a:t>
            </a:r>
            <a:r>
              <a:rPr lang="ru-RU" sz="2400" dirty="0" smtClean="0"/>
              <a:t>данных, </a:t>
            </a:r>
            <a:r>
              <a:rPr lang="en-US" sz="2400" dirty="0"/>
              <a:t>email </a:t>
            </a:r>
            <a:r>
              <a:rPr lang="ru-RU" sz="2400" dirty="0" smtClean="0"/>
              <a:t>рассылки, </a:t>
            </a:r>
            <a:r>
              <a:rPr lang="ru-RU" sz="2400" dirty="0"/>
              <a:t>уведомления в личном кабинете на сайте или в мобильном приложении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" t="7688" r="5827" b="2653"/>
          <a:stretch/>
        </p:blipFill>
        <p:spPr bwMode="auto">
          <a:xfrm>
            <a:off x="0" y="1556792"/>
            <a:ext cx="892482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3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8170" y="152400"/>
            <a:ext cx="7976650" cy="1188368"/>
          </a:xfrm>
        </p:spPr>
        <p:txBody>
          <a:bodyPr>
            <a:normAutofit/>
          </a:bodyPr>
          <a:lstStyle/>
          <a:p>
            <a:r>
              <a:rPr lang="ru-RU" sz="3200" dirty="0"/>
              <a:t>К</a:t>
            </a:r>
            <a:r>
              <a:rPr lang="ru-RU" sz="3200" dirty="0" smtClean="0"/>
              <a:t>аналы </a:t>
            </a:r>
            <a:r>
              <a:rPr lang="ru-RU" sz="3200" dirty="0"/>
              <a:t>оперативного информирования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98379" y="18048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 smtClean="0"/>
              <a:t>Мессенджер</a:t>
            </a:r>
            <a:r>
              <a:rPr lang="ru-RU" sz="2000" b="1" dirty="0" smtClean="0"/>
              <a:t> </a:t>
            </a:r>
            <a:r>
              <a:rPr lang="ru-RU" sz="2000" b="1" dirty="0"/>
              <a:t>МАХ:</a:t>
            </a:r>
          </a:p>
          <a:p>
            <a:r>
              <a:rPr lang="ru-RU" sz="2000" dirty="0"/>
              <a:t>- группа сотрудников организации;</a:t>
            </a:r>
          </a:p>
          <a:p>
            <a:r>
              <a:rPr lang="ru-RU" sz="2000" dirty="0"/>
              <a:t>- группа ОО;</a:t>
            </a:r>
          </a:p>
          <a:p>
            <a:r>
              <a:rPr lang="ru-RU" sz="2000" dirty="0"/>
              <a:t>- группа «Библиотека».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3559773"/>
            <a:ext cx="5353838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/>
              <a:t>Госпаблики</a:t>
            </a:r>
            <a:r>
              <a:rPr lang="ru-RU" sz="2000" b="1" dirty="0"/>
              <a:t> </a:t>
            </a:r>
            <a:r>
              <a:rPr lang="ru-RU" sz="2000" b="1" dirty="0" smtClean="0"/>
              <a:t> «</a:t>
            </a:r>
            <a:r>
              <a:rPr lang="ru-RU" sz="2000" b="1" dirty="0" err="1" smtClean="0"/>
              <a:t>ВКонтакте</a:t>
            </a:r>
            <a:r>
              <a:rPr lang="ru-RU" sz="2000" b="1" dirty="0" smtClean="0"/>
              <a:t>», «Одноклассники»:</a:t>
            </a:r>
          </a:p>
          <a:p>
            <a:r>
              <a:rPr lang="ru-RU" sz="2000" dirty="0"/>
              <a:t>- группа/сообщество ОО;</a:t>
            </a:r>
          </a:p>
          <a:p>
            <a:r>
              <a:rPr lang="ru-RU" sz="2000" dirty="0"/>
              <a:t>- группа/сообщество «Библиотека».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5067950"/>
            <a:ext cx="403700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Официальный сайт ОО на </a:t>
            </a:r>
            <a:r>
              <a:rPr lang="ru-RU" sz="2000" b="1" dirty="0" err="1"/>
              <a:t>Госвеб</a:t>
            </a:r>
            <a:r>
              <a:rPr lang="ru-RU" sz="2000" b="1" dirty="0" smtClean="0"/>
              <a:t>:</a:t>
            </a:r>
          </a:p>
          <a:p>
            <a:r>
              <a:rPr lang="ru-RU" sz="2000" b="1" dirty="0"/>
              <a:t>- </a:t>
            </a:r>
            <a:r>
              <a:rPr lang="ru-RU" sz="2000" dirty="0" smtClean="0"/>
              <a:t>раздел </a:t>
            </a:r>
            <a:r>
              <a:rPr lang="ru-RU" sz="2000" dirty="0"/>
              <a:t>«Библиотека».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79" y="1350201"/>
            <a:ext cx="1874240" cy="187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43" y="3224441"/>
            <a:ext cx="1550712" cy="155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351" y="3349380"/>
            <a:ext cx="1247471" cy="124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38" y="4852435"/>
            <a:ext cx="1415917" cy="141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85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454" y="116632"/>
            <a:ext cx="7976650" cy="118836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Содержание публикации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5687" y="1628800"/>
            <a:ext cx="58326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Текст</a:t>
            </a:r>
            <a:r>
              <a:rPr lang="ru-RU" sz="2400" dirty="0" smtClean="0"/>
              <a:t>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Фотографии</a:t>
            </a:r>
            <a:r>
              <a:rPr lang="ru-RU" sz="2400" dirty="0" smtClean="0"/>
              <a:t>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err="1" smtClean="0"/>
              <a:t>Инфографика</a:t>
            </a:r>
            <a:r>
              <a:rPr lang="ru-RU" sz="2400" dirty="0" smtClean="0"/>
              <a:t> </a:t>
            </a:r>
            <a:r>
              <a:rPr lang="ru-RU" sz="2400" dirty="0"/>
              <a:t>(карточки с </a:t>
            </a:r>
            <a:r>
              <a:rPr lang="ru-RU" sz="2400" dirty="0" smtClean="0"/>
              <a:t>фактами и пр.);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err="1" smtClean="0"/>
              <a:t>Qr</a:t>
            </a:r>
            <a:r>
              <a:rPr lang="ru-RU" sz="2400" b="1" dirty="0" smtClean="0"/>
              <a:t>-коды</a:t>
            </a:r>
            <a:r>
              <a:rPr lang="ru-RU" sz="2400" dirty="0" smtClean="0"/>
              <a:t>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Ссылки</a:t>
            </a:r>
            <a:r>
              <a:rPr lang="ru-RU" sz="2400" dirty="0" smtClean="0"/>
              <a:t> (</a:t>
            </a:r>
            <a:r>
              <a:rPr lang="ru-RU" sz="2400" dirty="0"/>
              <a:t>онлайн-игры, викторины, кроссворды, </a:t>
            </a:r>
            <a:r>
              <a:rPr lang="ru-RU" sz="2400" dirty="0" smtClean="0"/>
              <a:t>опросы, </a:t>
            </a:r>
            <a:r>
              <a:rPr lang="ru-RU" sz="2400" dirty="0"/>
              <a:t>виртуальные </a:t>
            </a:r>
            <a:r>
              <a:rPr lang="ru-RU" sz="2400" dirty="0" smtClean="0"/>
              <a:t>выставки и пр.),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Видеоролики</a:t>
            </a:r>
            <a:r>
              <a:rPr lang="ru-RU" sz="2400" dirty="0" smtClean="0"/>
              <a:t> (</a:t>
            </a:r>
            <a:r>
              <a:rPr lang="ru-RU" sz="2400" dirty="0" err="1" smtClean="0"/>
              <a:t>буктрейлеры</a:t>
            </a:r>
            <a:r>
              <a:rPr lang="ru-RU" sz="2400" dirty="0" smtClean="0"/>
              <a:t>, </a:t>
            </a:r>
            <a:r>
              <a:rPr lang="ru-RU" sz="2400" dirty="0" err="1" smtClean="0"/>
              <a:t>видеообзор</a:t>
            </a:r>
            <a:r>
              <a:rPr lang="ru-RU" sz="2400" dirty="0" smtClean="0"/>
              <a:t>, </a:t>
            </a:r>
            <a:r>
              <a:rPr lang="ru-RU" sz="2400" dirty="0" err="1" smtClean="0"/>
              <a:t>видеоурок</a:t>
            </a:r>
            <a:r>
              <a:rPr lang="ru-RU" sz="2400" dirty="0" smtClean="0"/>
              <a:t>, видеообращение);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ВК-клипы</a:t>
            </a:r>
            <a:r>
              <a:rPr lang="ru-RU" sz="2400" dirty="0" smtClean="0"/>
              <a:t> (вертикальное видео до 3 мин.)</a:t>
            </a:r>
            <a:endParaRPr lang="ru-RU" sz="2400" dirty="0"/>
          </a:p>
        </p:txBody>
      </p:sp>
      <p:pic>
        <p:nvPicPr>
          <p:cNvPr id="3074" name="Picture 2" descr="H:\1 фото1\2025-26\1 1 для ВК\читаем летом\Рисунок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6219"/>
            <a:ext cx="2736304" cy="278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274880"/>
            <a:ext cx="2736304" cy="347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5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976650" cy="118836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Темы публикаций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525106"/>
            <a:ext cx="58326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юбилеи книги, писателей,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новинки </a:t>
            </a:r>
            <a:r>
              <a:rPr lang="ru-RU" sz="2400" dirty="0"/>
              <a:t>библиотеки,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мастер-классы</a:t>
            </a:r>
            <a:r>
              <a:rPr lang="ru-RU" sz="2400" dirty="0"/>
              <a:t>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 smtClean="0"/>
              <a:t>Книжкина</a:t>
            </a:r>
            <a:r>
              <a:rPr lang="ru-RU" sz="2400" dirty="0" smtClean="0"/>
              <a:t> </a:t>
            </a:r>
            <a:r>
              <a:rPr lang="ru-RU" sz="2400" dirty="0"/>
              <a:t>больница,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выдача </a:t>
            </a:r>
            <a:r>
              <a:rPr lang="ru-RU" sz="2400" dirty="0"/>
              <a:t>учебников,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акции</a:t>
            </a:r>
            <a:r>
              <a:rPr lang="ru-RU" sz="2400" dirty="0"/>
              <a:t>, добрые дела,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советы </a:t>
            </a:r>
            <a:r>
              <a:rPr lang="ru-RU" sz="2400" dirty="0"/>
              <a:t>родителям,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выбор </a:t>
            </a:r>
            <a:r>
              <a:rPr lang="ru-RU" sz="2400" dirty="0"/>
              <a:t>профессии,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конкурсы</a:t>
            </a:r>
            <a:r>
              <a:rPr lang="ru-RU" sz="2400" dirty="0"/>
              <a:t>, </a:t>
            </a:r>
            <a:r>
              <a:rPr lang="ru-RU" sz="2400" dirty="0" smtClean="0"/>
              <a:t>викторины, олимпиады;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День </a:t>
            </a:r>
            <a:r>
              <a:rPr lang="ru-RU" sz="2400" dirty="0"/>
              <a:t>здоровья в библиотеке,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новая </a:t>
            </a:r>
            <a:r>
              <a:rPr lang="ru-RU" sz="2400" dirty="0"/>
              <a:t>выставка,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Рекомендую </a:t>
            </a:r>
            <a:r>
              <a:rPr lang="ru-RU" sz="2400" dirty="0"/>
              <a:t>почитать, </a:t>
            </a: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электронные </a:t>
            </a:r>
            <a:r>
              <a:rPr lang="ru-RU" sz="2400" dirty="0"/>
              <a:t>книги по теме, летнее чтение,  и т.д. 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24" y="377549"/>
            <a:ext cx="2161048" cy="233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442" y="332656"/>
            <a:ext cx="3134190" cy="308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:\1 фото1\2025-26\1 1 для ВК\день здоровья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960" y="3639161"/>
            <a:ext cx="3073850" cy="30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4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976650" cy="1188368"/>
          </a:xfrm>
        </p:spPr>
        <p:txBody>
          <a:bodyPr>
            <a:normAutofit/>
          </a:bodyPr>
          <a:lstStyle/>
          <a:p>
            <a:r>
              <a:rPr lang="ru-RU" sz="3200" dirty="0" err="1"/>
              <a:t>Хэштеги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44824"/>
            <a:ext cx="34563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общие </a:t>
            </a:r>
            <a:r>
              <a:rPr lang="ru-RU" sz="2400" dirty="0" smtClean="0"/>
              <a:t> (</a:t>
            </a:r>
            <a:r>
              <a:rPr lang="ru-RU" sz="2400" dirty="0"/>
              <a:t>#</a:t>
            </a:r>
            <a:r>
              <a:rPr lang="ru-RU" sz="2400" dirty="0" smtClean="0"/>
              <a:t>библиотека</a:t>
            </a:r>
            <a:r>
              <a:rPr lang="ru-RU" sz="2400" dirty="0"/>
              <a:t>, #</a:t>
            </a:r>
            <a:r>
              <a:rPr lang="ru-RU" sz="2400" dirty="0" smtClean="0"/>
              <a:t>школа</a:t>
            </a:r>
            <a:r>
              <a:rPr lang="ru-RU" sz="2400" dirty="0"/>
              <a:t>, #</a:t>
            </a:r>
            <a:r>
              <a:rPr lang="ru-RU" sz="2400" dirty="0" smtClean="0"/>
              <a:t>выставка </a:t>
            </a:r>
            <a:r>
              <a:rPr lang="ru-RU" sz="2400" dirty="0"/>
              <a:t>и т.д</a:t>
            </a:r>
            <a:r>
              <a:rPr lang="ru-RU" sz="2400" dirty="0" smtClean="0"/>
              <a:t>.),</a:t>
            </a:r>
          </a:p>
          <a:p>
            <a:r>
              <a:rPr lang="ru-RU" sz="2400" dirty="0" smtClean="0"/>
              <a:t> </a:t>
            </a:r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соответствующей </a:t>
            </a:r>
            <a:r>
              <a:rPr lang="ru-RU" sz="2400" b="1" dirty="0"/>
              <a:t>тематике поста </a:t>
            </a:r>
            <a:r>
              <a:rPr lang="ru-RU" sz="2400" dirty="0" smtClean="0"/>
              <a:t>(</a:t>
            </a:r>
            <a:r>
              <a:rPr lang="ru-RU" sz="2400" dirty="0"/>
              <a:t>#</a:t>
            </a:r>
            <a:r>
              <a:rPr lang="ru-RU" sz="2400" dirty="0" smtClean="0"/>
              <a:t>Пушкин</a:t>
            </a:r>
            <a:r>
              <a:rPr lang="ru-RU" sz="2400" dirty="0"/>
              <a:t>, #</a:t>
            </a:r>
            <a:r>
              <a:rPr lang="ru-RU" sz="2400" dirty="0" smtClean="0"/>
              <a:t>КМНС #</a:t>
            </a:r>
            <a:r>
              <a:rPr lang="ru-RU" sz="2400" dirty="0" err="1" smtClean="0"/>
              <a:t>Хабаровскийкрай</a:t>
            </a:r>
            <a:r>
              <a:rPr lang="ru-RU" sz="2400" dirty="0"/>
              <a:t>, </a:t>
            </a:r>
            <a:r>
              <a:rPr lang="ru-RU" sz="2400" dirty="0" smtClean="0"/>
              <a:t>и </a:t>
            </a:r>
            <a:r>
              <a:rPr lang="ru-RU" sz="2400" dirty="0"/>
              <a:t>т.д</a:t>
            </a:r>
            <a:r>
              <a:rPr lang="ru-RU" sz="2400" dirty="0" smtClean="0"/>
              <a:t>.).</a:t>
            </a:r>
          </a:p>
          <a:p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индивидуальный</a:t>
            </a:r>
            <a:r>
              <a:rPr lang="ru-RU" sz="2400" dirty="0" smtClean="0"/>
              <a:t> </a:t>
            </a:r>
            <a:r>
              <a:rPr lang="ru-RU" sz="2400" dirty="0"/>
              <a:t>(#</a:t>
            </a:r>
            <a:r>
              <a:rPr lang="ru-RU" sz="2400" dirty="0" err="1"/>
              <a:t>бибшколасинда</a:t>
            </a:r>
            <a:r>
              <a:rPr lang="ru-RU" sz="2400" dirty="0"/>
              <a:t>).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2" t="6359" r="28427" b="3596"/>
          <a:stretch/>
        </p:blipFill>
        <p:spPr bwMode="auto">
          <a:xfrm>
            <a:off x="3851920" y="345898"/>
            <a:ext cx="5157944" cy="623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260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976650" cy="1188368"/>
          </a:xfrm>
        </p:spPr>
        <p:txBody>
          <a:bodyPr>
            <a:normAutofit/>
          </a:bodyPr>
          <a:lstStyle/>
          <a:p>
            <a:r>
              <a:rPr lang="ru-RU" sz="3200" dirty="0"/>
              <a:t>Раздел «Библиотека» на сайте школы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24" y="377549"/>
            <a:ext cx="2161048" cy="233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117" y="1916832"/>
            <a:ext cx="388843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b="1" dirty="0" smtClean="0"/>
              <a:t>Блоки в шаблоне</a:t>
            </a:r>
          </a:p>
          <a:p>
            <a:pPr lvl="0"/>
            <a:endParaRPr lang="ru-RU" sz="2000" b="1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Краткое описание;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Основной текст;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Характеристики </a:t>
            </a:r>
            <a:r>
              <a:rPr lang="ru-RU" sz="2000" dirty="0"/>
              <a:t>библиотеки» и </a:t>
            </a:r>
            <a:r>
              <a:rPr lang="ru-RU" sz="2000" dirty="0" smtClean="0"/>
              <a:t>Оборудование;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Обеспечение </a:t>
            </a:r>
            <a:r>
              <a:rPr lang="ru-RU" sz="2000" dirty="0"/>
              <a:t>учащегося </a:t>
            </a:r>
            <a:r>
              <a:rPr lang="ru-RU" sz="2000" dirty="0" smtClean="0"/>
              <a:t>учебниками </a:t>
            </a:r>
            <a:r>
              <a:rPr lang="ru-RU" sz="2000" dirty="0"/>
              <a:t>и </a:t>
            </a:r>
            <a:r>
              <a:rPr lang="ru-RU" sz="2000" dirty="0" smtClean="0"/>
              <a:t>Электронные </a:t>
            </a:r>
            <a:r>
              <a:rPr lang="ru-RU" sz="2000" dirty="0"/>
              <a:t>образовательные </a:t>
            </a:r>
            <a:r>
              <a:rPr lang="ru-RU" sz="2000" dirty="0" smtClean="0"/>
              <a:t>ресурсы.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 Фотографии;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Сотрудники библиотеки;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 smtClean="0"/>
              <a:t> Документы.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1772816"/>
            <a:ext cx="38884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b="1" dirty="0" smtClean="0"/>
              <a:t>Можно добавить</a:t>
            </a:r>
          </a:p>
          <a:p>
            <a:pPr lvl="0"/>
            <a:endParaRPr lang="ru-RU" sz="2200" b="1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Детям и подросткам (онлайн-игры, кроссворды, викторины);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Методическая копилка (в помощь библиотекарю);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Достижения библиотеки и библиотекаря.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Новинки библиотеки (К нам книга новая пришла!);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Новости библиотеки.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Читательский клуб;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Виртуальные выставки;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Видео уроки (видео коллекция);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err="1" smtClean="0"/>
              <a:t>Буктрейлеры</a:t>
            </a:r>
            <a:r>
              <a:rPr lang="ru-RU" dirty="0"/>
              <a:t> </a:t>
            </a:r>
            <a:r>
              <a:rPr lang="ru-RU" dirty="0" smtClean="0"/>
              <a:t>и пр.</a:t>
            </a:r>
            <a:endParaRPr lang="ru-RU" dirty="0"/>
          </a:p>
          <a:p>
            <a:pPr lvl="0"/>
            <a:endParaRPr lang="ru-RU" sz="2200" b="1" dirty="0" smtClean="0"/>
          </a:p>
        </p:txBody>
      </p:sp>
    </p:spTree>
    <p:extLst>
      <p:ext uri="{BB962C8B-B14F-4D97-AF65-F5344CB8AC3E}">
        <p14:creationId xmlns:p14="http://schemas.microsoft.com/office/powerpoint/2010/main" val="54353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976650" cy="118836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Новости библиотеки. Новинки библиотеки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24" y="377549"/>
            <a:ext cx="2161048" cy="233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684568" y="2060848"/>
            <a:ext cx="38884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b="1" dirty="0" smtClean="0"/>
              <a:t>Можно добавить</a:t>
            </a:r>
          </a:p>
          <a:p>
            <a:pPr lvl="0"/>
            <a:endParaRPr lang="ru-RU" sz="2200" b="1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Детям и подросткам (онлайн-игры, кроссворды, викторины);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Методическая копилка (в помощь библиотекарю);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Достижения библиотеки и библиотекаря.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Новинки библиотеки (К нам книга новая пришла!);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Новости библиотеки.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Читательский клуб;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Виртуальные выставки;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/>
              <a:t>Видео уроки (видео коллекция);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dirty="0" err="1" smtClean="0"/>
              <a:t>Буктрейлеры</a:t>
            </a:r>
            <a:r>
              <a:rPr lang="ru-RU" dirty="0"/>
              <a:t>.</a:t>
            </a:r>
            <a:endParaRPr lang="ru-RU" dirty="0"/>
          </a:p>
          <a:p>
            <a:pPr lvl="0"/>
            <a:endParaRPr lang="ru-RU" sz="2200" b="1" dirty="0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1" t="7047" r="9473" b="3998"/>
          <a:stretch/>
        </p:blipFill>
        <p:spPr bwMode="auto">
          <a:xfrm>
            <a:off x="683568" y="1547222"/>
            <a:ext cx="7785504" cy="499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219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323" y="5142840"/>
            <a:ext cx="7976650" cy="118836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Спасибо за внимание !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77549"/>
            <a:ext cx="88569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</a:t>
            </a:r>
            <a:r>
              <a:rPr lang="ru-RU" sz="4000" b="1" dirty="0" smtClean="0">
                <a:ln w="1905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ы </a:t>
            </a:r>
            <a:r>
              <a:rPr lang="ru-RU" sz="4000" b="1" dirty="0">
                <a:ln w="1905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всегда </a:t>
            </a:r>
            <a:r>
              <a:rPr lang="ru-RU" sz="4000" b="1" dirty="0" smtClean="0">
                <a:ln w="19050" cmpd="sng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должны чему-то учиться !</a:t>
            </a:r>
            <a:endParaRPr lang="ru-RU" sz="4000" b="1" dirty="0">
              <a:ln w="19050" cmpd="sng">
                <a:solidFill>
                  <a:srgbClr val="FFC00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360" y="4855845"/>
            <a:ext cx="1213227" cy="1213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134930" y="6123761"/>
            <a:ext cx="42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Раздел «Библиотека» на сайте школы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44824"/>
            <a:ext cx="4365109" cy="327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 descr="H:\1 фото1\лого\Рисунок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50695"/>
            <a:ext cx="1440160" cy="127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2242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306</TotalTime>
  <Words>382</Words>
  <Application>Microsoft Office PowerPoint</Application>
  <PresentationFormat>Экран (4:3)</PresentationFormat>
  <Paragraphs>78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Модульная</vt:lpstr>
      <vt:lpstr>Ключевые цифровые инструменты современной библиотеки в оперативном информировании</vt:lpstr>
      <vt:lpstr>электронные каталоги и базы данных, email рассылки, уведомления в личном кабинете на сайте или в мобильном приложении</vt:lpstr>
      <vt:lpstr>Каналы оперативного информирования</vt:lpstr>
      <vt:lpstr>Содержание публикации</vt:lpstr>
      <vt:lpstr>Темы публикаций</vt:lpstr>
      <vt:lpstr>Хэштеги</vt:lpstr>
      <vt:lpstr>Раздел «Библиотека» на сайте школы</vt:lpstr>
      <vt:lpstr>Новости библиотеки. Новинки библиотеки</vt:lpstr>
      <vt:lpstr>Спасибо за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Информационная функция современной библиотеки в текущих условиях</dc:title>
  <dc:creator>Ольга Викторовна</dc:creator>
  <cp:lastModifiedBy>Ольга Викторовна</cp:lastModifiedBy>
  <cp:revision>40</cp:revision>
  <dcterms:created xsi:type="dcterms:W3CDTF">2026-10-29T09:51:28Z</dcterms:created>
  <dcterms:modified xsi:type="dcterms:W3CDTF">2026-10-29T15:00:16Z</dcterms:modified>
</cp:coreProperties>
</file>