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334500" cy="5248275"/>
  <p:notesSz cx="5248275" cy="9334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frame-accent: #6EE7B7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Created using Slidev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/>
  <cp:lastModifiedBy/>
  <cp:revision>1</cp:revision>
  <dcterms:created xsi:type="dcterms:W3CDTF">2026-10-29T06:44:44Z</dcterms:created>
  <dcterms:modified xsi:type="dcterms:W3CDTF">2026-10-29T06:44:44Z</dcterms:modified>
</cp:coreProperties>
</file>